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4"/>
  </p:sldMasterIdLst>
  <p:notesMasterIdLst>
    <p:notesMasterId r:id="rId2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4" r:id="rId15"/>
    <p:sldId id="275" r:id="rId16"/>
    <p:sldId id="266" r:id="rId17"/>
    <p:sldId id="268" r:id="rId18"/>
    <p:sldId id="269" r:id="rId19"/>
    <p:sldId id="277" r:id="rId20"/>
    <p:sldId id="278" r:id="rId21"/>
    <p:sldId id="270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5523B5B-302E-4362-B227-E3897D893B70}" v="84" dt="2019-03-25T06:18:32.5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141" autoAdjust="0"/>
  </p:normalViewPr>
  <p:slideViewPr>
    <p:cSldViewPr snapToGrid="0">
      <p:cViewPr varScale="1">
        <p:scale>
          <a:sx n="91" d="100"/>
          <a:sy n="91" d="100"/>
        </p:scale>
        <p:origin x="218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hony Legrand" userId="S::anthony.legrand@vinci.be::ce4f08b0-eb13-49c2-a25a-868747caecce" providerId="AD" clId="Web-{D56138A8-A22B-44F8-AA76-C83878F9E420}"/>
    <pc:docChg chg="modSld">
      <pc:chgData name="Anthony Legrand" userId="S::anthony.legrand@vinci.be::ce4f08b0-eb13-49c2-a25a-868747caecce" providerId="AD" clId="Web-{D56138A8-A22B-44F8-AA76-C83878F9E420}" dt="2019-03-24T12:08:40.256" v="330" actId="14100"/>
      <pc:docMkLst>
        <pc:docMk/>
      </pc:docMkLst>
      <pc:sldChg chg="modNotes">
        <pc:chgData name="Anthony Legrand" userId="S::anthony.legrand@vinci.be::ce4f08b0-eb13-49c2-a25a-868747caecce" providerId="AD" clId="Web-{D56138A8-A22B-44F8-AA76-C83878F9E420}" dt="2019-03-24T11:45:58.469" v="13"/>
        <pc:sldMkLst>
          <pc:docMk/>
          <pc:sldMk cId="3340812648" sldId="257"/>
        </pc:sldMkLst>
      </pc:sldChg>
      <pc:sldChg chg="modSp">
        <pc:chgData name="Anthony Legrand" userId="S::anthony.legrand@vinci.be::ce4f08b0-eb13-49c2-a25a-868747caecce" providerId="AD" clId="Web-{D56138A8-A22B-44F8-AA76-C83878F9E420}" dt="2019-03-24T11:46:43.985" v="17" actId="1076"/>
        <pc:sldMkLst>
          <pc:docMk/>
          <pc:sldMk cId="1515821749" sldId="258"/>
        </pc:sldMkLst>
        <pc:spChg chg="mod">
          <ac:chgData name="Anthony Legrand" userId="S::anthony.legrand@vinci.be::ce4f08b0-eb13-49c2-a25a-868747caecce" providerId="AD" clId="Web-{D56138A8-A22B-44F8-AA76-C83878F9E420}" dt="2019-03-24T11:46:16.328" v="15" actId="1076"/>
          <ac:spMkLst>
            <pc:docMk/>
            <pc:sldMk cId="1515821749" sldId="258"/>
            <ac:spMk id="2" creationId="{993378F7-DDD6-46E8-A4A4-2ED6E34A15FC}"/>
          </ac:spMkLst>
        </pc:spChg>
        <pc:picChg chg="mod">
          <ac:chgData name="Anthony Legrand" userId="S::anthony.legrand@vinci.be::ce4f08b0-eb13-49c2-a25a-868747caecce" providerId="AD" clId="Web-{D56138A8-A22B-44F8-AA76-C83878F9E420}" dt="2019-03-24T11:46:43.985" v="17" actId="1076"/>
          <ac:picMkLst>
            <pc:docMk/>
            <pc:sldMk cId="1515821749" sldId="258"/>
            <ac:picMk id="5" creationId="{038A5FBD-7CDC-4EFC-854A-A5DB194E9AD4}"/>
          </ac:picMkLst>
        </pc:picChg>
      </pc:sldChg>
      <pc:sldChg chg="modSp">
        <pc:chgData name="Anthony Legrand" userId="S::anthony.legrand@vinci.be::ce4f08b0-eb13-49c2-a25a-868747caecce" providerId="AD" clId="Web-{D56138A8-A22B-44F8-AA76-C83878F9E420}" dt="2019-03-24T11:49:14.987" v="32" actId="20577"/>
        <pc:sldMkLst>
          <pc:docMk/>
          <pc:sldMk cId="1153048357" sldId="259"/>
        </pc:sldMkLst>
        <pc:spChg chg="mod">
          <ac:chgData name="Anthony Legrand" userId="S::anthony.legrand@vinci.be::ce4f08b0-eb13-49c2-a25a-868747caecce" providerId="AD" clId="Web-{D56138A8-A22B-44F8-AA76-C83878F9E420}" dt="2019-03-24T11:47:16.235" v="24" actId="1076"/>
          <ac:spMkLst>
            <pc:docMk/>
            <pc:sldMk cId="1153048357" sldId="259"/>
            <ac:spMk id="2" creationId="{9441E031-E097-4E88-A702-8ABC3CB1DF65}"/>
          </ac:spMkLst>
        </pc:spChg>
        <pc:spChg chg="mod">
          <ac:chgData name="Anthony Legrand" userId="S::anthony.legrand@vinci.be::ce4f08b0-eb13-49c2-a25a-868747caecce" providerId="AD" clId="Web-{D56138A8-A22B-44F8-AA76-C83878F9E420}" dt="2019-03-24T11:49:14.987" v="32" actId="20577"/>
          <ac:spMkLst>
            <pc:docMk/>
            <pc:sldMk cId="1153048357" sldId="259"/>
            <ac:spMk id="4" creationId="{668998E8-C75D-48A5-85D7-EA012B35EE4F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49:28.425" v="36" actId="1076"/>
        <pc:sldMkLst>
          <pc:docMk/>
          <pc:sldMk cId="84012414" sldId="260"/>
        </pc:sldMkLst>
        <pc:spChg chg="mod">
          <ac:chgData name="Anthony Legrand" userId="S::anthony.legrand@vinci.be::ce4f08b0-eb13-49c2-a25a-868747caecce" providerId="AD" clId="Web-{D56138A8-A22B-44F8-AA76-C83878F9E420}" dt="2019-03-24T11:49:20.315" v="34" actId="1076"/>
          <ac:spMkLst>
            <pc:docMk/>
            <pc:sldMk cId="84012414" sldId="260"/>
            <ac:spMk id="2" creationId="{6A9BBC21-BB0E-4170-A1D3-13A36D2150E2}"/>
          </ac:spMkLst>
        </pc:spChg>
        <pc:picChg chg="mod">
          <ac:chgData name="Anthony Legrand" userId="S::anthony.legrand@vinci.be::ce4f08b0-eb13-49c2-a25a-868747caecce" providerId="AD" clId="Web-{D56138A8-A22B-44F8-AA76-C83878F9E420}" dt="2019-03-24T11:49:28.425" v="36" actId="1076"/>
          <ac:picMkLst>
            <pc:docMk/>
            <pc:sldMk cId="84012414" sldId="260"/>
            <ac:picMk id="6" creationId="{8C243C37-FB29-420E-9A34-D4B563521756}"/>
          </ac:picMkLst>
        </pc:picChg>
      </pc:sldChg>
      <pc:sldChg chg="modSp">
        <pc:chgData name="Anthony Legrand" userId="S::anthony.legrand@vinci.be::ce4f08b0-eb13-49c2-a25a-868747caecce" providerId="AD" clId="Web-{D56138A8-A22B-44F8-AA76-C83878F9E420}" dt="2019-03-24T11:49:59.784" v="39" actId="20577"/>
        <pc:sldMkLst>
          <pc:docMk/>
          <pc:sldMk cId="1139203447" sldId="261"/>
        </pc:sldMkLst>
        <pc:spChg chg="mod">
          <ac:chgData name="Anthony Legrand" userId="S::anthony.legrand@vinci.be::ce4f08b0-eb13-49c2-a25a-868747caecce" providerId="AD" clId="Web-{D56138A8-A22B-44F8-AA76-C83878F9E420}" dt="2019-03-24T11:49:59.784" v="39" actId="20577"/>
          <ac:spMkLst>
            <pc:docMk/>
            <pc:sldMk cId="1139203447" sldId="261"/>
            <ac:spMk id="3" creationId="{F0C7CE08-062A-4FD8-823C-BACE0A93FEB9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50:38.847" v="46" actId="14100"/>
        <pc:sldMkLst>
          <pc:docMk/>
          <pc:sldMk cId="228291356" sldId="262"/>
        </pc:sldMkLst>
        <pc:spChg chg="mod">
          <ac:chgData name="Anthony Legrand" userId="S::anthony.legrand@vinci.be::ce4f08b0-eb13-49c2-a25a-868747caecce" providerId="AD" clId="Web-{D56138A8-A22B-44F8-AA76-C83878F9E420}" dt="2019-03-24T11:50:38.847" v="46" actId="14100"/>
          <ac:spMkLst>
            <pc:docMk/>
            <pc:sldMk cId="228291356" sldId="262"/>
            <ac:spMk id="3" creationId="{C4BB24DE-4C68-4A3B-A10C-E8D1A5B5F459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51:13.114" v="47" actId="20577"/>
        <pc:sldMkLst>
          <pc:docMk/>
          <pc:sldMk cId="402556800" sldId="263"/>
        </pc:sldMkLst>
        <pc:spChg chg="mod">
          <ac:chgData name="Anthony Legrand" userId="S::anthony.legrand@vinci.be::ce4f08b0-eb13-49c2-a25a-868747caecce" providerId="AD" clId="Web-{D56138A8-A22B-44F8-AA76-C83878F9E420}" dt="2019-03-24T11:51:13.114" v="47" actId="20577"/>
          <ac:spMkLst>
            <pc:docMk/>
            <pc:sldMk cId="402556800" sldId="263"/>
            <ac:spMk id="3" creationId="{C4BB24DE-4C68-4A3B-A10C-E8D1A5B5F459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54:45.492" v="125" actId="20577"/>
        <pc:sldMkLst>
          <pc:docMk/>
          <pc:sldMk cId="1974788802" sldId="265"/>
        </pc:sldMkLst>
        <pc:spChg chg="mod">
          <ac:chgData name="Anthony Legrand" userId="S::anthony.legrand@vinci.be::ce4f08b0-eb13-49c2-a25a-868747caecce" providerId="AD" clId="Web-{D56138A8-A22B-44F8-AA76-C83878F9E420}" dt="2019-03-24T11:52:11.208" v="49" actId="1076"/>
          <ac:spMkLst>
            <pc:docMk/>
            <pc:sldMk cId="1974788802" sldId="265"/>
            <ac:spMk id="2" creationId="{0929D856-9D5B-4E45-B2EA-BCFC2FF302B9}"/>
          </ac:spMkLst>
        </pc:spChg>
        <pc:spChg chg="mod">
          <ac:chgData name="Anthony Legrand" userId="S::anthony.legrand@vinci.be::ce4f08b0-eb13-49c2-a25a-868747caecce" providerId="AD" clId="Web-{D56138A8-A22B-44F8-AA76-C83878F9E420}" dt="2019-03-24T11:54:45.492" v="125" actId="20577"/>
          <ac:spMkLst>
            <pc:docMk/>
            <pc:sldMk cId="1974788802" sldId="265"/>
            <ac:spMk id="4" creationId="{2135B20E-FB97-41D6-91AA-826B6BACD700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2:04:23.549" v="223" actId="1076"/>
        <pc:sldMkLst>
          <pc:docMk/>
          <pc:sldMk cId="504625604" sldId="270"/>
        </pc:sldMkLst>
        <pc:spChg chg="mod">
          <ac:chgData name="Anthony Legrand" userId="S::anthony.legrand@vinci.be::ce4f08b0-eb13-49c2-a25a-868747caecce" providerId="AD" clId="Web-{D56138A8-A22B-44F8-AA76-C83878F9E420}" dt="2019-03-24T12:00:46.327" v="213" actId="1076"/>
          <ac:spMkLst>
            <pc:docMk/>
            <pc:sldMk cId="504625604" sldId="270"/>
            <ac:spMk id="2" creationId="{9708A5B7-EA6B-4853-8FC4-B63274C10BD2}"/>
          </ac:spMkLst>
        </pc:spChg>
        <pc:spChg chg="mod">
          <ac:chgData name="Anthony Legrand" userId="S::anthony.legrand@vinci.be::ce4f08b0-eb13-49c2-a25a-868747caecce" providerId="AD" clId="Web-{D56138A8-A22B-44F8-AA76-C83878F9E420}" dt="2019-03-24T12:04:23.549" v="223" actId="1076"/>
          <ac:spMkLst>
            <pc:docMk/>
            <pc:sldMk cId="504625604" sldId="270"/>
            <ac:spMk id="3" creationId="{0CBEE8EC-E3FF-46D6-9919-DAF3306DC3DB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2:03:42.470" v="220" actId="20577"/>
        <pc:sldMkLst>
          <pc:docMk/>
          <pc:sldMk cId="3258265452" sldId="271"/>
        </pc:sldMkLst>
        <pc:spChg chg="mod">
          <ac:chgData name="Anthony Legrand" userId="S::anthony.legrand@vinci.be::ce4f08b0-eb13-49c2-a25a-868747caecce" providerId="AD" clId="Web-{D56138A8-A22B-44F8-AA76-C83878F9E420}" dt="2019-03-24T12:00:54.484" v="214" actId="1076"/>
          <ac:spMkLst>
            <pc:docMk/>
            <pc:sldMk cId="3258265452" sldId="271"/>
            <ac:spMk id="2" creationId="{9708A5B7-EA6B-4853-8FC4-B63274C10BD2}"/>
          </ac:spMkLst>
        </pc:spChg>
        <pc:spChg chg="mod">
          <ac:chgData name="Anthony Legrand" userId="S::anthony.legrand@vinci.be::ce4f08b0-eb13-49c2-a25a-868747caecce" providerId="AD" clId="Web-{D56138A8-A22B-44F8-AA76-C83878F9E420}" dt="2019-03-24T12:03:42.470" v="220" actId="20577"/>
          <ac:spMkLst>
            <pc:docMk/>
            <pc:sldMk cId="3258265452" sldId="271"/>
            <ac:spMk id="3" creationId="{0CBEE8EC-E3FF-46D6-9919-DAF3306DC3DB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2:08:05.162" v="317" actId="20577"/>
        <pc:sldMkLst>
          <pc:docMk/>
          <pc:sldMk cId="3942229595" sldId="272"/>
        </pc:sldMkLst>
        <pc:spChg chg="mod">
          <ac:chgData name="Anthony Legrand" userId="S::anthony.legrand@vinci.be::ce4f08b0-eb13-49c2-a25a-868747caecce" providerId="AD" clId="Web-{D56138A8-A22B-44F8-AA76-C83878F9E420}" dt="2019-03-24T12:04:03.752" v="222" actId="1076"/>
          <ac:spMkLst>
            <pc:docMk/>
            <pc:sldMk cId="3942229595" sldId="272"/>
            <ac:spMk id="2" creationId="{9708A5B7-EA6B-4853-8FC4-B63274C10BD2}"/>
          </ac:spMkLst>
        </pc:spChg>
        <pc:spChg chg="mod">
          <ac:chgData name="Anthony Legrand" userId="S::anthony.legrand@vinci.be::ce4f08b0-eb13-49c2-a25a-868747caecce" providerId="AD" clId="Web-{D56138A8-A22B-44F8-AA76-C83878F9E420}" dt="2019-03-24T12:08:05.162" v="317" actId="20577"/>
          <ac:spMkLst>
            <pc:docMk/>
            <pc:sldMk cId="3942229595" sldId="272"/>
            <ac:spMk id="3" creationId="{0CBEE8EC-E3FF-46D6-9919-DAF3306DC3DB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2:08:40.256" v="330" actId="14100"/>
        <pc:sldMkLst>
          <pc:docMk/>
          <pc:sldMk cId="4033089420" sldId="273"/>
        </pc:sldMkLst>
        <pc:spChg chg="mod">
          <ac:chgData name="Anthony Legrand" userId="S::anthony.legrand@vinci.be::ce4f08b0-eb13-49c2-a25a-868747caecce" providerId="AD" clId="Web-{D56138A8-A22B-44F8-AA76-C83878F9E420}" dt="2019-03-24T12:08:40.256" v="330" actId="14100"/>
          <ac:spMkLst>
            <pc:docMk/>
            <pc:sldMk cId="4033089420" sldId="273"/>
            <ac:spMk id="3" creationId="{0CBEE8EC-E3FF-46D6-9919-DAF3306DC3DB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57:17.384" v="195" actId="20577"/>
        <pc:sldMkLst>
          <pc:docMk/>
          <pc:sldMk cId="2640632359" sldId="274"/>
        </pc:sldMkLst>
        <pc:spChg chg="mod">
          <ac:chgData name="Anthony Legrand" userId="S::anthony.legrand@vinci.be::ce4f08b0-eb13-49c2-a25a-868747caecce" providerId="AD" clId="Web-{D56138A8-A22B-44F8-AA76-C83878F9E420}" dt="2019-03-24T11:57:17.384" v="195" actId="20577"/>
          <ac:spMkLst>
            <pc:docMk/>
            <pc:sldMk cId="2640632359" sldId="274"/>
            <ac:spMk id="4" creationId="{2135B20E-FB97-41D6-91AA-826B6BACD700}"/>
          </ac:spMkLst>
        </pc:spChg>
      </pc:sldChg>
      <pc:sldChg chg="modSp">
        <pc:chgData name="Anthony Legrand" userId="S::anthony.legrand@vinci.be::ce4f08b0-eb13-49c2-a25a-868747caecce" providerId="AD" clId="Web-{D56138A8-A22B-44F8-AA76-C83878F9E420}" dt="2019-03-24T11:58:40.497" v="211" actId="20577"/>
        <pc:sldMkLst>
          <pc:docMk/>
          <pc:sldMk cId="2051433529" sldId="275"/>
        </pc:sldMkLst>
        <pc:spChg chg="mod">
          <ac:chgData name="Anthony Legrand" userId="S::anthony.legrand@vinci.be::ce4f08b0-eb13-49c2-a25a-868747caecce" providerId="AD" clId="Web-{D56138A8-A22B-44F8-AA76-C83878F9E420}" dt="2019-03-24T11:58:40.497" v="211" actId="20577"/>
          <ac:spMkLst>
            <pc:docMk/>
            <pc:sldMk cId="2051433529" sldId="275"/>
            <ac:spMk id="3" creationId="{49E16110-2242-4D4A-84CF-CFD9808FAA79}"/>
          </ac:spMkLst>
        </pc:spChg>
      </pc:sldChg>
    </pc:docChg>
  </pc:docChgLst>
  <pc:docChgLst>
    <pc:chgData name="Anthony Legrand" userId="S::anthony.legrand@vinci.be::ce4f08b0-eb13-49c2-a25a-868747caecce" providerId="AD" clId="Web-{B73A1F2E-3E0F-4361-B2C3-A9A8CCC370B1}"/>
    <pc:docChg chg="modSld">
      <pc:chgData name="Anthony Legrand" userId="S::anthony.legrand@vinci.be::ce4f08b0-eb13-49c2-a25a-868747caecce" providerId="AD" clId="Web-{B73A1F2E-3E0F-4361-B2C3-A9A8CCC370B1}" dt="2019-02-04T09:45:59.031" v="5" actId="20577"/>
      <pc:docMkLst>
        <pc:docMk/>
      </pc:docMkLst>
    </pc:docChg>
  </pc:docChgLst>
  <pc:docChgLst>
    <pc:chgData name="Olivier Choquet" userId="53f816d3-8107-4a93-b043-614abb2d31bd" providerId="ADAL" clId="{45523B5B-302E-4362-B227-E3897D893B70}"/>
    <pc:docChg chg="custSel addSld delSld modSld">
      <pc:chgData name="Olivier Choquet" userId="53f816d3-8107-4a93-b043-614abb2d31bd" providerId="ADAL" clId="{45523B5B-302E-4362-B227-E3897D893B70}" dt="2019-03-25T06:10:19.364" v="81" actId="20577"/>
      <pc:docMkLst>
        <pc:docMk/>
      </pc:docMkLst>
      <pc:sldChg chg="modSp">
        <pc:chgData name="Olivier Choquet" userId="53f816d3-8107-4a93-b043-614abb2d31bd" providerId="ADAL" clId="{45523B5B-302E-4362-B227-E3897D893B70}" dt="2019-03-25T06:06:51.683" v="29" actId="20577"/>
        <pc:sldMkLst>
          <pc:docMk/>
          <pc:sldMk cId="3942229595" sldId="272"/>
        </pc:sldMkLst>
        <pc:spChg chg="mod">
          <ac:chgData name="Olivier Choquet" userId="53f816d3-8107-4a93-b043-614abb2d31bd" providerId="ADAL" clId="{45523B5B-302E-4362-B227-E3897D893B70}" dt="2019-03-25T06:06:51.683" v="29" actId="20577"/>
          <ac:spMkLst>
            <pc:docMk/>
            <pc:sldMk cId="3942229595" sldId="272"/>
            <ac:spMk id="3" creationId="{0CBEE8EC-E3FF-46D6-9919-DAF3306DC3DB}"/>
          </ac:spMkLst>
        </pc:spChg>
      </pc:sldChg>
      <pc:sldChg chg="addSp modSp">
        <pc:chgData name="Olivier Choquet" userId="53f816d3-8107-4a93-b043-614abb2d31bd" providerId="ADAL" clId="{45523B5B-302E-4362-B227-E3897D893B70}" dt="2019-03-25T06:10:19.364" v="81" actId="20577"/>
        <pc:sldMkLst>
          <pc:docMk/>
          <pc:sldMk cId="1957550861" sldId="276"/>
        </pc:sldMkLst>
        <pc:spChg chg="mod">
          <ac:chgData name="Olivier Choquet" userId="53f816d3-8107-4a93-b043-614abb2d31bd" providerId="ADAL" clId="{45523B5B-302E-4362-B227-E3897D893B70}" dt="2019-03-25T06:10:19.364" v="81" actId="20577"/>
          <ac:spMkLst>
            <pc:docMk/>
            <pc:sldMk cId="1957550861" sldId="276"/>
            <ac:spMk id="2" creationId="{9708A5B7-EA6B-4853-8FC4-B63274C10BD2}"/>
          </ac:spMkLst>
        </pc:spChg>
        <pc:spChg chg="mod">
          <ac:chgData name="Olivier Choquet" userId="53f816d3-8107-4a93-b043-614abb2d31bd" providerId="ADAL" clId="{45523B5B-302E-4362-B227-E3897D893B70}" dt="2019-03-25T06:08:34.273" v="54" actId="6549"/>
          <ac:spMkLst>
            <pc:docMk/>
            <pc:sldMk cId="1957550861" sldId="276"/>
            <ac:spMk id="3" creationId="{0CBEE8EC-E3FF-46D6-9919-DAF3306DC3DB}"/>
          </ac:spMkLst>
        </pc:spChg>
        <pc:spChg chg="add mod">
          <ac:chgData name="Olivier Choquet" userId="53f816d3-8107-4a93-b043-614abb2d31bd" providerId="ADAL" clId="{45523B5B-302E-4362-B227-E3897D893B70}" dt="2019-03-25T06:09:18.697" v="58"/>
          <ac:spMkLst>
            <pc:docMk/>
            <pc:sldMk cId="1957550861" sldId="276"/>
            <ac:spMk id="4" creationId="{EFC8B60E-9728-438F-9840-AFF8CAF6AC85}"/>
          </ac:spMkLst>
        </pc:spChg>
      </pc:sldChg>
      <pc:sldChg chg="add del">
        <pc:chgData name="Olivier Choquet" userId="53f816d3-8107-4a93-b043-614abb2d31bd" providerId="ADAL" clId="{45523B5B-302E-4362-B227-E3897D893B70}" dt="2019-03-25T06:08:36.252" v="56"/>
        <pc:sldMkLst>
          <pc:docMk/>
          <pc:sldMk cId="3972771351" sldId="277"/>
        </pc:sldMkLst>
      </pc:sldChg>
    </pc:docChg>
  </pc:docChgLst>
  <pc:docChgLst>
    <pc:chgData name="Anthony Legrand" userId="S::anthony.legrand@vinci.be::ce4f08b0-eb13-49c2-a25a-868747caecce" providerId="AD" clId="Web-{2D4DBC58-8A2A-4D77-9A7A-6A726A894F29}"/>
    <pc:docChg chg="modSld">
      <pc:chgData name="Anthony Legrand" userId="S::anthony.legrand@vinci.be::ce4f08b0-eb13-49c2-a25a-868747caecce" providerId="AD" clId="Web-{2D4DBC58-8A2A-4D77-9A7A-6A726A894F29}" dt="2019-02-04T10:09:54.774" v="73" actId="20577"/>
      <pc:docMkLst>
        <pc:docMk/>
      </pc:docMkLst>
    </pc:docChg>
  </pc:docChgLst>
  <pc:docChgLst>
    <pc:chgData name="Anthony Legrand" userId="S::anthony.legrand@vinci.be::ce4f08b0-eb13-49c2-a25a-868747caecce" providerId="AD" clId="Web-{92917FA0-AF0A-4140-A6D4-2AEADD18A1FA}"/>
    <pc:docChg chg="modSld">
      <pc:chgData name="Anthony Legrand" userId="S::anthony.legrand@vinci.be::ce4f08b0-eb13-49c2-a25a-868747caecce" providerId="AD" clId="Web-{92917FA0-AF0A-4140-A6D4-2AEADD18A1FA}" dt="2019-03-24T11:28:24.320" v="4" actId="1076"/>
      <pc:docMkLst>
        <pc:docMk/>
      </pc:docMkLst>
      <pc:sldChg chg="modSp">
        <pc:chgData name="Anthony Legrand" userId="S::anthony.legrand@vinci.be::ce4f08b0-eb13-49c2-a25a-868747caecce" providerId="AD" clId="Web-{92917FA0-AF0A-4140-A6D4-2AEADD18A1FA}" dt="2019-03-24T11:28:24.320" v="4" actId="1076"/>
        <pc:sldMkLst>
          <pc:docMk/>
          <pc:sldMk cId="3340812648" sldId="257"/>
        </pc:sldMkLst>
        <pc:spChg chg="mod">
          <ac:chgData name="Anthony Legrand" userId="S::anthony.legrand@vinci.be::ce4f08b0-eb13-49c2-a25a-868747caecce" providerId="AD" clId="Web-{92917FA0-AF0A-4140-A6D4-2AEADD18A1FA}" dt="2019-03-24T11:28:19.102" v="2" actId="1076"/>
          <ac:spMkLst>
            <pc:docMk/>
            <pc:sldMk cId="3340812648" sldId="257"/>
            <ac:spMk id="2" creationId="{B00700DC-988F-4CFB-9D73-56756E72343E}"/>
          </ac:spMkLst>
        </pc:spChg>
        <pc:picChg chg="mod">
          <ac:chgData name="Anthony Legrand" userId="S::anthony.legrand@vinci.be::ce4f08b0-eb13-49c2-a25a-868747caecce" providerId="AD" clId="Web-{92917FA0-AF0A-4140-A6D4-2AEADD18A1FA}" dt="2019-03-24T11:28:24.320" v="4" actId="1076"/>
          <ac:picMkLst>
            <pc:docMk/>
            <pc:sldMk cId="3340812648" sldId="257"/>
            <ac:picMk id="5" creationId="{66003D60-BE3B-4597-AA73-39618397E4AE}"/>
          </ac:picMkLst>
        </pc:picChg>
      </pc:sldChg>
    </pc:docChg>
  </pc:docChgLst>
  <pc:docChgLst>
    <pc:chgData name="Anthony Legrand" userId="S::anthony.legrand@vinci.be::ce4f08b0-eb13-49c2-a25a-868747caecce" providerId="AD" clId="Web-{CA27E988-4EC1-4024-AC04-306140D96974}"/>
    <pc:docChg chg="modSld">
      <pc:chgData name="Anthony Legrand" userId="S::anthony.legrand@vinci.be::ce4f08b0-eb13-49c2-a25a-868747caecce" providerId="AD" clId="Web-{CA27E988-4EC1-4024-AC04-306140D96974}" dt="2019-02-03T13:11:42.328" v="121" actId="20577"/>
      <pc:docMkLst>
        <pc:docMk/>
      </pc:docMkLst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0.26178" units="1/cm"/>
          <inkml:channelProperty channel="Y" name="resolution" value="50.23256" units="1/cm"/>
          <inkml:channelProperty channel="T" name="resolution" value="1" units="1/dev"/>
        </inkml:channelProperties>
      </inkml:inkSource>
      <inkml:timestamp xml:id="ts0" timeString="2020-03-26T07:05:41.475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11294 10323 0,'44'44'112,"-22"-22"-101,67 0 0,21 45-3,1-45-1,22 44-1,22-43-1,-22-1 5,0 44 1,0-22-5,22 1 3,-89-23-2,1 0 1,65 44 0,-87-43 0,-1-23-4,22 66 6,23-44-2,-67 0 3,22 23-5,23-1 2,-23 0-2,0 1 3,1-1-2,-1-22 3,22 44-1,-43-66-3,-23 23 4,44-1-4,-22 0 3,0-22 7,0 22-11,23 22 13,-23-44-2,0 0-8,0 23 0,-44-23 170,0 0-154,22-23-8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0.26178" units="1/cm"/>
          <inkml:channelProperty channel="Y" name="resolution" value="50.23256" units="1/cm"/>
          <inkml:channelProperty channel="T" name="resolution" value="1" units="1/dev"/>
        </inkml:channelProperties>
      </inkml:inkSource>
      <inkml:timestamp xml:id="ts0" timeString="2020-03-26T07:05:42.307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13597 11452 0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0.26178" units="1/cm"/>
          <inkml:channelProperty channel="Y" name="resolution" value="50.23256" units="1/cm"/>
          <inkml:channelProperty channel="T" name="resolution" value="1" units="1/dev"/>
        </inkml:channelProperties>
      </inkml:inkSource>
      <inkml:timestamp xml:id="ts0" timeString="2020-03-26T07:05:42.676"/>
    </inkml:context>
    <inkml:brush xml:id="br0">
      <inkml:brushProperty name="width" value="0.08819" units="cm"/>
      <inkml:brushProperty name="height" value="0.35278" units="cm"/>
      <inkml:brushProperty name="color" value="#FFFFFF"/>
      <inkml:brushProperty name="tip" value="rectangle"/>
      <inkml:brushProperty name="rasterOp" value="maskPen"/>
    </inkml:brush>
  </inkml:definitions>
  <inkml:trace contextRef="#ctx0" brushRef="#br0">12667 10766 0,'-22'-22'73,"-1"22"-65,-21-23-2,-89 1 2,-22-22 4,-110 22-4,-68-45-1,1 45 2,-111-44-1,-88-23 0,44 89-3,-1 0 2,1 0 2,67 0 0,87-44-2,68 22 1,65-23 1,67 23 0,89 22-3,22-22 4,88 0 92,89 22-94,45-44 2,65-1-5,46 1 6,-46 22-4,23-22-2,44-23 6,-88 45-6,-1-22 7,-88 44-8,-88-22 8,-23 22-6</inkml:trace>
</inkml:ink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1A98E-E8E4-431F-AD45-8C670B71399F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BFC03-18EF-4BF9-8B0E-3E2A8DA8BBAD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62647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Bonjour à tous,</a:t>
            </a:r>
          </a:p>
          <a:p>
            <a:endParaRPr lang="fr-FR" dirty="0"/>
          </a:p>
          <a:p>
            <a:r>
              <a:rPr lang="fr-FR" dirty="0"/>
              <a:t>Je vais vous présenter la première séance consacrée aux sockets.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Il faut savoir que les sockets sont la brique de base des applications clients-serveurs.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 noter que vous retrouverez cette notion de socket dans quasi tous les langages ( en java ). C’est la base de la programmation réseau.</a:t>
            </a:r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26893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Beaucoup d’appels systèmes liés au socket ont un paramètre </a:t>
            </a:r>
            <a:r>
              <a:rPr lang="fr-FR" dirty="0" err="1"/>
              <a:t>sockaddr</a:t>
            </a:r>
            <a:r>
              <a:rPr lang="fr-FR" dirty="0"/>
              <a:t>. </a:t>
            </a:r>
          </a:p>
          <a:p>
            <a:r>
              <a:rPr lang="fr-FR" dirty="0"/>
              <a:t>Cependant celui-ci n’est pas facile à utiliser -&gt; on utilise alors un </a:t>
            </a:r>
            <a:r>
              <a:rPr lang="fr-FR" dirty="0" err="1"/>
              <a:t>strcuture</a:t>
            </a:r>
            <a:r>
              <a:rPr lang="fr-FR" dirty="0"/>
              <a:t> équivalente qui est </a:t>
            </a:r>
            <a:r>
              <a:rPr lang="fr-FR" dirty="0" err="1"/>
              <a:t>sock+addrin</a:t>
            </a:r>
            <a:r>
              <a:rPr lang="fr-FR" dirty="0"/>
              <a:t> </a:t>
            </a:r>
          </a:p>
          <a:p>
            <a:r>
              <a:rPr lang="fr-FR" dirty="0"/>
              <a:t>On peut </a:t>
            </a:r>
            <a:r>
              <a:rPr lang="fr-FR" dirty="0" err="1"/>
              <a:t>caster</a:t>
            </a:r>
            <a:r>
              <a:rPr lang="fr-FR" dirty="0"/>
              <a:t> une </a:t>
            </a:r>
            <a:r>
              <a:rPr lang="fr-FR" dirty="0" err="1"/>
              <a:t>strcutre</a:t>
            </a:r>
            <a:r>
              <a:rPr lang="fr-FR" dirty="0"/>
              <a:t> </a:t>
            </a:r>
            <a:r>
              <a:rPr lang="fr-FR" dirty="0" err="1"/>
              <a:t>sock+addrin</a:t>
            </a:r>
            <a:r>
              <a:rPr lang="fr-FR" dirty="0"/>
              <a:t> en </a:t>
            </a:r>
            <a:r>
              <a:rPr lang="fr-FR" dirty="0" err="1"/>
              <a:t>sock+addr</a:t>
            </a:r>
            <a:r>
              <a:rPr lang="fr-FR" dirty="0"/>
              <a:t> et </a:t>
            </a:r>
            <a:r>
              <a:rPr lang="fr-FR" dirty="0" err="1"/>
              <a:t>inversément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10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78495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11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27414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Exemple parlant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97142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Après avoir réserver un port d’écoute -&gt; le serveur va se mettre en écoute sur ce port</a:t>
            </a:r>
          </a:p>
          <a:p>
            <a:r>
              <a:rPr lang="fr-FR" dirty="0"/>
              <a:t>Cela se fait via </a:t>
            </a:r>
            <a:r>
              <a:rPr lang="fr-FR" dirty="0" err="1"/>
              <a:t>listen</a:t>
            </a:r>
            <a:r>
              <a:rPr lang="fr-FR" dirty="0"/>
              <a:t> </a:t>
            </a:r>
          </a:p>
          <a:p>
            <a:r>
              <a:rPr lang="fr-FR" dirty="0" err="1"/>
              <a:t>Backlog</a:t>
            </a:r>
            <a:r>
              <a:rPr lang="fr-FR" dirty="0"/>
              <a:t> -&gt; mise en attente de clients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66904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Accepter un client</a:t>
            </a:r>
          </a:p>
          <a:p>
            <a:r>
              <a:rPr lang="fr-FR" dirty="0"/>
              <a:t>Renvoie un socket de connexion pour dialoguer spécifiquement avec le client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3827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Côté client -&gt; établir une connexion avec le serveur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648481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18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68241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sockets ont pour but de faire communiquer 2 machines sur le réseau entre elles.</a:t>
            </a:r>
          </a:p>
          <a:p>
            <a:r>
              <a:rPr lang="fr-FR" dirty="0"/>
              <a:t>Les sockets s’inscrivent donc dans un contexte réseau -&gt; un bref rappel du modèle OSI définissant les couches réseaux via ce slide.</a:t>
            </a:r>
            <a:endParaRPr lang="fr-FR" dirty="0">
              <a:cs typeface="Calibri"/>
            </a:endParaRPr>
          </a:p>
          <a:p>
            <a:r>
              <a:rPr lang="fr-FR" dirty="0"/>
              <a:t>- Couche hardware non présente sur ce slide  -&gt; il s’git du câble ou de l’air dans le cas du wifi</a:t>
            </a:r>
            <a:endParaRPr lang="fr-FR" dirty="0">
              <a:cs typeface="Calibri"/>
            </a:endParaRPr>
          </a:p>
          <a:p>
            <a:r>
              <a:rPr lang="fr-FR" dirty="0"/>
              <a:t>- Couche liaison de données (data </a:t>
            </a:r>
            <a:r>
              <a:rPr lang="fr-FR" dirty="0" err="1"/>
              <a:t>link</a:t>
            </a:r>
            <a:r>
              <a:rPr lang="fr-FR" dirty="0"/>
              <a:t>) -&gt; </a:t>
            </a:r>
            <a:r>
              <a:rPr lang="fr-FR" dirty="0" err="1"/>
              <a:t>ethernet</a:t>
            </a:r>
            <a:r>
              <a:rPr lang="fr-FR" dirty="0"/>
              <a:t> == carte réseau dans les PC ou carte wifi</a:t>
            </a:r>
            <a:endParaRPr lang="fr-FR" dirty="0">
              <a:cs typeface="Calibri"/>
            </a:endParaRPr>
          </a:p>
          <a:p>
            <a:r>
              <a:rPr lang="fr-FR" dirty="0"/>
              <a:t>- Couche Réseau -&gt; IP -&gt; routage de </a:t>
            </a:r>
            <a:r>
              <a:rPr lang="fr-FR" dirty="0" err="1"/>
              <a:t>packet</a:t>
            </a:r>
            <a:r>
              <a:rPr lang="fr-FR" dirty="0"/>
              <a:t> IP  </a:t>
            </a:r>
          </a:p>
          <a:p>
            <a:r>
              <a:rPr lang="fr-FR" dirty="0"/>
              <a:t>- Couche Transport -&gt; les 2 protocoles de transport traditionnel à sa voir TCP (transport fiable -&gt; avec ACK) , UDP ( transport non fiable -&gt; pas ACK) </a:t>
            </a:r>
          </a:p>
          <a:p>
            <a:endParaRPr lang="fr-FR" dirty="0"/>
          </a:p>
          <a:p>
            <a:r>
              <a:rPr lang="fr-FR" dirty="0"/>
              <a:t>Où se situent les sockets dans ce schéma ?   -&gt; voir slide suivant</a:t>
            </a:r>
            <a:endParaRPr lang="fr-FR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2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828863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sockets se situent jusque au dessus de la couche transport. C’est la couche Application, la couche de prédilection des développeurs.</a:t>
            </a:r>
          </a:p>
          <a:p>
            <a:r>
              <a:rPr lang="fr-FR" dirty="0"/>
              <a:t>On voit bien sur cette illustration l’architecture client /serveur et le passage des messages via toutes les couches réseau.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3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086220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Modèle OSI et sockets -&gt; que faut-il retenir ?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11850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Concrètement voici les appels systèmes que vous allez utiliser côté serveur et côté client.</a:t>
            </a:r>
          </a:p>
          <a:p>
            <a:r>
              <a:rPr lang="fr-FR" dirty="0"/>
              <a:t>Ce schéma montre bien la séquence d’étapes nécessaires du côté serveur et du côté client.</a:t>
            </a:r>
          </a:p>
          <a:p>
            <a:r>
              <a:rPr lang="fr-FR" dirty="0"/>
              <a:t>Serveur -&gt; on crée un socket -&gt; on réserve un port auprès OS -&gt; on accepte un connexion -&gt; …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5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27893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Voici les inclusions de fichiers dont vous aurez besoin pour les sockets.</a:t>
            </a:r>
          </a:p>
          <a:p>
            <a:r>
              <a:rPr lang="fr-FR" dirty="0"/>
              <a:t>Je rappelle que vous pouvez retrouver ces inclusions en faisant un man 2 socket ou autre fonction que nous utiliserons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6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91443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Création d’un socket -&gt; renvoi un socket </a:t>
            </a:r>
            <a:r>
              <a:rPr lang="fr-FR" dirty="0" err="1"/>
              <a:t>descriptor</a:t>
            </a:r>
            <a:endParaRPr lang="fr-FR" dirty="0"/>
          </a:p>
          <a:p>
            <a:r>
              <a:rPr lang="fr-FR" dirty="0"/>
              <a:t>Cela va s’utiliser comme les file </a:t>
            </a:r>
            <a:r>
              <a:rPr lang="fr-FR" dirty="0" err="1"/>
              <a:t>descriptor</a:t>
            </a:r>
            <a:r>
              <a:rPr lang="fr-FR" dirty="0"/>
              <a:t> que vous connaissez déjà. On pourra faire des </a:t>
            </a:r>
            <a:r>
              <a:rPr lang="fr-FR" dirty="0" err="1"/>
              <a:t>read</a:t>
            </a:r>
            <a:r>
              <a:rPr lang="fr-FR" dirty="0"/>
              <a:t> et </a:t>
            </a:r>
            <a:r>
              <a:rPr lang="fr-FR" dirty="0" err="1"/>
              <a:t>write</a:t>
            </a:r>
            <a:r>
              <a:rPr lang="fr-FR" dirty="0"/>
              <a:t> avec ces socket </a:t>
            </a:r>
            <a:r>
              <a:rPr lang="fr-FR" dirty="0" err="1"/>
              <a:t>descriptor</a:t>
            </a:r>
            <a:r>
              <a:rPr lang="fr-FR" dirty="0"/>
              <a:t> mais cette fois-ci les lectures et écriture circuleront sur le réseau.</a:t>
            </a:r>
          </a:p>
          <a:p>
            <a:endParaRPr lang="fr-FR" dirty="0"/>
          </a:p>
          <a:p>
            <a:r>
              <a:rPr lang="fr-FR" dirty="0"/>
              <a:t>-1 si erreur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7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18949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Les paramètres de socket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8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62504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BFC03-18EF-4BF9-8B0E-3E2A8DA8BBAD}" type="slidenum">
              <a:rPr lang="fr-BE" smtClean="0"/>
              <a:t>9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55120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122363"/>
            <a:ext cx="7773308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3602038"/>
            <a:ext cx="777330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925547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4289373"/>
            <a:ext cx="7775673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621322"/>
            <a:ext cx="7775673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74499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406519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4204820"/>
            <a:ext cx="776532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378877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2"/>
            <a:ext cx="6564224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4204821"/>
            <a:ext cx="776532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  <p:sp>
        <p:nvSpPr>
          <p:cNvPr id="10" name="TextBox 9"/>
          <p:cNvSpPr txBox="1"/>
          <p:nvPr/>
        </p:nvSpPr>
        <p:spPr>
          <a:xfrm>
            <a:off x="505245" y="641749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307337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63326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2126943"/>
            <a:ext cx="7766495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650556"/>
            <a:ext cx="776532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3203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609601"/>
            <a:ext cx="776532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88320"/>
            <a:ext cx="2474217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911624"/>
            <a:ext cx="2474217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2088320"/>
            <a:ext cx="2473919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911624"/>
            <a:ext cx="247486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088320"/>
            <a:ext cx="246840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911624"/>
            <a:ext cx="2468408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30430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1"/>
            <a:ext cx="7765322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989147"/>
            <a:ext cx="247421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092235"/>
            <a:ext cx="2205038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4565409"/>
            <a:ext cx="2474216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989147"/>
            <a:ext cx="2474237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092235"/>
            <a:ext cx="2197894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4565408"/>
            <a:ext cx="2475252" cy="122579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989147"/>
            <a:ext cx="246742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2092235"/>
            <a:ext cx="219908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4565410"/>
            <a:ext cx="2470694" cy="122579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244787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625904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609600"/>
            <a:ext cx="1906993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609600"/>
            <a:ext cx="5744029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53439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09436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657227"/>
            <a:ext cx="7300134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3602039"/>
            <a:ext cx="730013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80128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2088320"/>
            <a:ext cx="3829503" cy="370288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088320"/>
            <a:ext cx="3820616" cy="370288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6026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088320"/>
            <a:ext cx="3600326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912232"/>
            <a:ext cx="3830406" cy="287896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0" y="2088320"/>
            <a:ext cx="3591437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912232"/>
            <a:ext cx="3821518" cy="287896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79541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484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74829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2949178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609600"/>
            <a:ext cx="4642119" cy="5181600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971801"/>
            <a:ext cx="2949178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1976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609600"/>
            <a:ext cx="416760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758881"/>
            <a:ext cx="2966938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2971800"/>
            <a:ext cx="4171242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2D3AA-550B-4707-A0D4-21489A97A487}" type="datetimeFigureOut">
              <a:rPr lang="fr-BE" smtClean="0"/>
              <a:t>26-03-20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1E8E67-9873-4C67-9EDB-7DFE4F955C65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79031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609601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096064"/>
            <a:ext cx="776532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2D3AA-550B-4707-A0D4-21489A97A487}" type="datetimeFigureOut">
              <a:rPr lang="fr-BE" smtClean="0"/>
              <a:pPr/>
              <a:t>26-03-20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E8E67-9873-4C67-9EDB-7DFE4F955C65}" type="slidenum">
              <a:rPr lang="fr-BE" smtClean="0"/>
              <a:pPr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036862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1.xml"/><Relationship Id="rId7" Type="http://schemas.openxmlformats.org/officeDocument/2006/relationships/customXml" Target="../ink/ink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emf"/><Relationship Id="rId11" Type="http://schemas.openxmlformats.org/officeDocument/2006/relationships/image" Target="../media/image2.png"/><Relationship Id="rId5" Type="http://schemas.openxmlformats.org/officeDocument/2006/relationships/customXml" Target="../ink/ink1.xml"/><Relationship Id="rId10" Type="http://schemas.openxmlformats.org/officeDocument/2006/relationships/image" Target="../media/image4.emf"/><Relationship Id="rId4" Type="http://schemas.openxmlformats.org/officeDocument/2006/relationships/notesSlide" Target="../notesSlides/notesSlide1.xml"/><Relationship Id="rId9" Type="http://schemas.openxmlformats.org/officeDocument/2006/relationships/customXml" Target="../ink/ink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hyperlink" Target="https://hea-www.harvard.edu/~fine/Tech/addrinuse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hyperlink" Target="https://moodle.umons.ac.be/pluginfile.php/13639/mod_resource/content/4/ITR%20TP4%20-%20Enonce%202014-2015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/>
              <a:t>I2180</a:t>
            </a:r>
            <a:br>
              <a:rPr lang="fr-BE"/>
            </a:br>
            <a:r>
              <a:rPr lang="fr-BE"/>
              <a:t>Programmation système: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E35162DC-0933-44AE-9A98-3F0404A81F70}"/>
              </a:ext>
            </a:extLst>
          </p:cNvPr>
          <p:cNvSpPr txBox="1">
            <a:spLocks/>
          </p:cNvSpPr>
          <p:nvPr/>
        </p:nvSpPr>
        <p:spPr>
          <a:xfrm>
            <a:off x="685347" y="4284569"/>
            <a:ext cx="7765321" cy="132632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fr-BE"/>
              <a:t>Les Sockets</a:t>
            </a:r>
            <a:br>
              <a:rPr lang="fr-BE"/>
            </a:br>
            <a:endParaRPr lang="fr-BE" sz="360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Encre 3">
                <a:extLst>
                  <a:ext uri="{FF2B5EF4-FFF2-40B4-BE49-F238E27FC236}">
                    <a16:creationId xmlns:a16="http://schemas.microsoft.com/office/drawing/2014/main" id="{0C090016-680A-4BA3-8281-D3D99F27B935}"/>
                  </a:ext>
                </a:extLst>
              </p14:cNvPr>
              <p14:cNvContentPartPr/>
              <p14:nvPr/>
            </p14:nvContentPartPr>
            <p14:xfrm>
              <a:off x="4065840" y="3716280"/>
              <a:ext cx="845280" cy="415080"/>
            </p14:xfrm>
          </p:contentPart>
        </mc:Choice>
        <mc:Fallback xmlns="">
          <p:pic>
            <p:nvPicPr>
              <p:cNvPr id="4" name="Encre 3">
                <a:extLst>
                  <a:ext uri="{FF2B5EF4-FFF2-40B4-BE49-F238E27FC236}">
                    <a16:creationId xmlns:a16="http://schemas.microsoft.com/office/drawing/2014/main" id="{0C090016-680A-4BA3-8281-D3D99F27B93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50000" y="3652920"/>
                <a:ext cx="87660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Encre 4">
                <a:extLst>
                  <a:ext uri="{FF2B5EF4-FFF2-40B4-BE49-F238E27FC236}">
                    <a16:creationId xmlns:a16="http://schemas.microsoft.com/office/drawing/2014/main" id="{4658DB27-E8D0-4310-BAB2-AF3E5B4ADE2E}"/>
                  </a:ext>
                </a:extLst>
              </p14:cNvPr>
              <p14:cNvContentPartPr/>
              <p14:nvPr/>
            </p14:nvContentPartPr>
            <p14:xfrm>
              <a:off x="4894920" y="4122720"/>
              <a:ext cx="360" cy="360"/>
            </p14:xfrm>
          </p:contentPart>
        </mc:Choice>
        <mc:Fallback xmlns="">
          <p:pic>
            <p:nvPicPr>
              <p:cNvPr id="5" name="Encre 4">
                <a:extLst>
                  <a:ext uri="{FF2B5EF4-FFF2-40B4-BE49-F238E27FC236}">
                    <a16:creationId xmlns:a16="http://schemas.microsoft.com/office/drawing/2014/main" id="{4658DB27-E8D0-4310-BAB2-AF3E5B4ADE2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79080" y="4059360"/>
                <a:ext cx="3168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6" name="Encre 5">
                <a:extLst>
                  <a:ext uri="{FF2B5EF4-FFF2-40B4-BE49-F238E27FC236}">
                    <a16:creationId xmlns:a16="http://schemas.microsoft.com/office/drawing/2014/main" id="{4CA54C1D-01CD-4C8D-9888-FC4AE97CDCA5}"/>
                  </a:ext>
                </a:extLst>
              </p14:cNvPr>
              <p14:cNvContentPartPr/>
              <p14:nvPr/>
            </p14:nvContentPartPr>
            <p14:xfrm>
              <a:off x="2702520" y="3548880"/>
              <a:ext cx="1857960" cy="327240"/>
            </p14:xfrm>
          </p:contentPart>
        </mc:Choice>
        <mc:Fallback xmlns="">
          <p:pic>
            <p:nvPicPr>
              <p:cNvPr id="6" name="Encre 5">
                <a:extLst>
                  <a:ext uri="{FF2B5EF4-FFF2-40B4-BE49-F238E27FC236}">
                    <a16:creationId xmlns:a16="http://schemas.microsoft.com/office/drawing/2014/main" id="{4CA54C1D-01CD-4C8D-9888-FC4AE97CDCA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86680" y="3485520"/>
                <a:ext cx="1889280" cy="45396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611C558-C43D-4DBE-83CF-E40C69EFAB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12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"/>
    </mc:Choice>
    <mc:Fallback>
      <p:transition spd="slow" advTm="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29D856-9D5B-4E45-B2EA-BCFC2FF30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856" y="264544"/>
            <a:ext cx="7765321" cy="1326321"/>
          </a:xfrm>
        </p:spPr>
        <p:txBody>
          <a:bodyPr/>
          <a:lstStyle/>
          <a:p>
            <a:r>
              <a:rPr lang="fr-FR" err="1"/>
              <a:t>Sockaddr</a:t>
            </a:r>
            <a:r>
              <a:rPr lang="fr-FR"/>
              <a:t> / </a:t>
            </a:r>
            <a:r>
              <a:rPr lang="fr-FR" err="1"/>
              <a:t>sockaddr_IN</a:t>
            </a:r>
            <a:endParaRPr lang="fr-FR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35B20E-FB97-41D6-91AA-826B6BACD7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0306" y="1650538"/>
            <a:ext cx="8627868" cy="4632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fr-FR" sz="1700">
                <a:effectLst/>
                <a:latin typeface="Courier New"/>
                <a:cs typeface="Courier New"/>
              </a:rPr>
              <a:t>struct </a:t>
            </a:r>
            <a:r>
              <a:rPr lang="en-US" altLang="fr-FR" sz="1700" err="1">
                <a:effectLst/>
                <a:latin typeface="Courier New"/>
                <a:cs typeface="Courier New"/>
              </a:rPr>
              <a:t>sockaddr</a:t>
            </a:r>
            <a:r>
              <a:rPr lang="en-US" altLang="fr-FR" sz="1700">
                <a:effectLst/>
                <a:latin typeface="Courier New"/>
                <a:cs typeface="Courier New"/>
              </a:rPr>
              <a:t> {</a:t>
            </a:r>
            <a:endParaRPr lang="en-US" altLang="fr-FR" sz="170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fr-FR" sz="1700">
                <a:effectLst/>
                <a:latin typeface="Courier New"/>
                <a:cs typeface="Courier New"/>
              </a:rPr>
              <a:t>    </a:t>
            </a:r>
            <a:r>
              <a:rPr lang="en-US" altLang="fr-FR" sz="1700" err="1">
                <a:effectLst/>
                <a:latin typeface="Courier New"/>
                <a:cs typeface="Courier New"/>
              </a:rPr>
              <a:t>u_short</a:t>
            </a:r>
            <a:r>
              <a:rPr lang="en-US" altLang="fr-FR" sz="1700">
                <a:effectLst/>
                <a:latin typeface="Courier New"/>
                <a:cs typeface="Courier New"/>
              </a:rPr>
              <a:t> </a:t>
            </a:r>
            <a:r>
              <a:rPr lang="en-US" altLang="fr-FR" sz="1700" err="1">
                <a:effectLst/>
                <a:latin typeface="Courier New"/>
                <a:cs typeface="Courier New"/>
              </a:rPr>
              <a:t>sa_family</a:t>
            </a:r>
            <a:r>
              <a:rPr lang="en-US" altLang="fr-FR" sz="1700">
                <a:effectLst/>
                <a:latin typeface="Courier New"/>
                <a:cs typeface="Courier New"/>
              </a:rPr>
              <a:t>;</a:t>
            </a:r>
            <a:endParaRPr lang="en-US" altLang="fr-FR" sz="170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fr-FR" sz="1700">
                <a:effectLst/>
                <a:latin typeface="Courier New"/>
                <a:cs typeface="Courier New"/>
              </a:rPr>
              <a:t>    char </a:t>
            </a:r>
            <a:r>
              <a:rPr lang="en-US" altLang="fr-FR" sz="1700" err="1">
                <a:effectLst/>
                <a:latin typeface="Courier New"/>
                <a:cs typeface="Courier New"/>
              </a:rPr>
              <a:t>sa_data</a:t>
            </a:r>
            <a:r>
              <a:rPr lang="en-US" altLang="fr-FR" sz="1700">
                <a:effectLst/>
                <a:latin typeface="Courier New"/>
                <a:cs typeface="Courier New"/>
              </a:rPr>
              <a:t>[14];</a:t>
            </a:r>
            <a:endParaRPr lang="en-US" altLang="fr-FR" sz="1700">
              <a:latin typeface="Courier New"/>
              <a:cs typeface="Courier New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fr-FR" sz="1700">
                <a:effectLst/>
                <a:latin typeface="Courier New"/>
                <a:cs typeface="Courier New"/>
              </a:rPr>
              <a:t>};</a:t>
            </a:r>
            <a:endParaRPr lang="fr-FR" altLang="fr-FR" sz="1700" b="0" i="0" u="none" strike="noStrike" cap="none" baseline="0">
              <a:latin typeface="Courier New"/>
              <a:cs typeface="Courier New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7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struct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sockaddr_in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{</a:t>
            </a:r>
            <a:endParaRPr lang="fr-FR" altLang="fr-FR" sz="1700" b="0" i="0" u="none" strike="noStrike" cap="none" baseline="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7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sa_family_t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sin_family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;</a:t>
            </a:r>
            <a:r>
              <a:rPr lang="fr-FR" altLang="fr-FR" sz="1700">
                <a:effectLst/>
                <a:latin typeface="Courier New"/>
                <a:cs typeface="Courier New"/>
              </a:rPr>
              <a:t> 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/* famille d'adresses : AF_INET */</a:t>
            </a:r>
            <a:r>
              <a:rPr lang="fr-FR" altLang="fr-FR" sz="1700">
                <a:effectLst/>
                <a:latin typeface="Courier New"/>
                <a:cs typeface="Courier New"/>
              </a:rPr>
              <a:t> </a:t>
            </a:r>
            <a:endParaRPr lang="fr-FR" altLang="fr-FR" sz="1700" b="0" i="0" u="none" strike="noStrike" cap="none" baseline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7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uint16_t sin_port;</a:t>
            </a:r>
            <a:r>
              <a:rPr lang="fr-FR" altLang="fr-FR" sz="1700">
                <a:effectLst/>
                <a:latin typeface="Courier New"/>
                <a:cs typeface="Courier New"/>
              </a:rPr>
              <a:t>  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/* port dans l'ordre d'octets réseau */</a:t>
            </a:r>
            <a:endParaRPr lang="fr-FR" altLang="fr-FR" sz="1700" b="0" i="0" u="none" strike="noStrike" cap="none" baseline="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7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struct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in_addr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sin_addr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; /* adresse Internet */</a:t>
            </a:r>
            <a:endParaRPr lang="fr-FR" altLang="fr-FR" sz="1700" b="0" i="0" u="none" strike="noStrike" cap="none" baseline="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7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char </a:t>
            </a:r>
            <a:r>
              <a:rPr kumimoji="0" lang="fr-FR" altLang="fr-FR" sz="17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sin_zero</a:t>
            </a: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[8];</a:t>
            </a:r>
            <a:r>
              <a:rPr lang="fr-FR" altLang="fr-FR" sz="1700">
                <a:effectLst/>
                <a:latin typeface="Courier New"/>
                <a:cs typeface="Courier New"/>
              </a:rPr>
              <a:t> </a:t>
            </a:r>
            <a:endParaRPr lang="fr-FR" altLang="fr-FR" sz="1700" b="0" i="0" u="none" strike="noStrike" cap="none" baseline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};</a:t>
            </a:r>
            <a:endParaRPr lang="fr-FR" altLang="fr-FR" sz="1700" b="0" i="0" u="none" strike="noStrike" cap="none" baseline="0">
              <a:latin typeface="Courier New"/>
              <a:cs typeface="Courier New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80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  <a:cs typeface="Courier New"/>
              </a:rPr>
              <a:t>SOCKADDR et SOCKADDR_IN sont 2 structures équivalentes</a:t>
            </a:r>
            <a:r>
              <a:rPr lang="fr-FR" altLang="fr-FR">
                <a:effectLst/>
                <a:cs typeface="Courier New"/>
              </a:rPr>
              <a:t> </a:t>
            </a:r>
            <a:br>
              <a:rPr lang="fr-FR" altLang="fr-FR">
                <a:cs typeface="Courier New"/>
              </a:rPr>
            </a:b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  <a:cs typeface="Courier New"/>
              </a:rPr>
              <a:t>en mémoire</a:t>
            </a:r>
            <a:r>
              <a:rPr lang="fr-FR" altLang="fr-FR">
                <a:effectLst/>
                <a:cs typeface="Courier New"/>
              </a:rPr>
              <a:t> </a:t>
            </a:r>
            <a:endParaRPr lang="fr-FR" altLang="fr-FR" b="0" i="0" u="none" strike="noStrike" cap="none" baseline="0"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altLang="fr-FR">
                <a:effectLst/>
                <a:cs typeface="Courier New"/>
              </a:rPr>
              <a:t>On préférera utiliser SOCKADDR_IN qui est plus précise</a:t>
            </a:r>
            <a:endParaRPr lang="fr-FR" altLang="fr-FR">
              <a:cs typeface="Courier New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>
                <a:effectLst/>
                <a:cs typeface="Courier New"/>
              </a:rPr>
              <a:t>Pour les fonctions utilisant SOCKADDR, un </a:t>
            </a:r>
            <a:r>
              <a:rPr lang="fr-FR" altLang="fr-FR" err="1">
                <a:effectLst/>
                <a:cs typeface="Courier New"/>
              </a:rPr>
              <a:t>cast</a:t>
            </a:r>
            <a:r>
              <a:rPr lang="fr-FR" altLang="fr-FR">
                <a:effectLst/>
                <a:cs typeface="Courier New"/>
              </a:rPr>
              <a:t> peut être utilisé </a:t>
            </a:r>
            <a:endParaRPr lang="fr-FR" altLang="fr-FR" b="0" i="0" u="none" strike="noStrike" cap="none" baseline="0">
              <a:cs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B12DFEF-E79F-4D0D-BDDD-88A95BB87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8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136"/>
    </mc:Choice>
    <mc:Fallback xmlns="">
      <p:transition spd="slow" advTm="3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29D856-9D5B-4E45-B2EA-BCFC2FF30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Sockaddr_in</a:t>
            </a:r>
            <a:r>
              <a:rPr lang="fr-FR"/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135B20E-FB97-41D6-91AA-826B6BACD7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994" y="1647141"/>
            <a:ext cx="8869736" cy="4585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struct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sockaddr_in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{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8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sa_family_t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sin_family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; /* famille d'adresses : AF_INET */</a:t>
            </a:r>
            <a:r>
              <a:rPr lang="fr-FR" altLang="fr-FR" sz="1800">
                <a:effectLst/>
                <a:latin typeface="Courier New"/>
                <a:cs typeface="Courier New"/>
              </a:rPr>
              <a:t> </a:t>
            </a:r>
            <a:endParaRPr lang="fr-FR" altLang="fr-FR" sz="1800" b="0" i="0" u="none" strike="noStrike" cap="none" baseline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8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uint16_t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sin_port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; /* port dans l'ordre d'octets réseau */</a:t>
            </a:r>
            <a:endParaRPr lang="fr-FR" altLang="fr-FR" sz="1800" b="0" i="0" u="none" strike="noStrike" cap="none" baseline="0">
              <a:latin typeface="Courier New"/>
              <a:cs typeface="Courier New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800">
                <a:effectLst/>
                <a:latin typeface="Courier New"/>
                <a:cs typeface="Courier New"/>
              </a:rPr>
              <a:t>   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struct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in_addr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 </a:t>
            </a:r>
            <a:r>
              <a:rPr kumimoji="0" lang="fr-FR" altLang="fr-FR" sz="1800" b="0" i="0" u="none" strike="noStrike" cap="none" normalizeH="0" baseline="0" err="1">
                <a:ln>
                  <a:noFill/>
                </a:ln>
                <a:effectLst/>
                <a:latin typeface="Courier New"/>
                <a:cs typeface="Courier New"/>
              </a:rPr>
              <a:t>sin_addr</a:t>
            </a:r>
            <a:r>
              <a:rPr kumimoji="0" lang="fr-FR" altLang="fr-FR" sz="1800" b="0" i="0" u="none" strike="noStrike" cap="none" normalizeH="0" baseline="0">
                <a:ln>
                  <a:noFill/>
                </a:ln>
                <a:effectLst/>
                <a:latin typeface="Courier New"/>
                <a:cs typeface="Courier New"/>
              </a:rPr>
              <a:t>; /* adresse Internet */</a:t>
            </a:r>
            <a:r>
              <a:rPr lang="fr-FR" altLang="fr-FR" sz="1800">
                <a:effectLst/>
                <a:latin typeface="Courier New"/>
                <a:cs typeface="Courier New"/>
              </a:rPr>
              <a:t> </a:t>
            </a:r>
            <a:endParaRPr lang="fr-FR" altLang="fr-FR" sz="1800" b="0" i="0" u="none" strike="noStrike" cap="none" baseline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1800">
                <a:effectLst/>
                <a:latin typeface="Courier New"/>
                <a:cs typeface="Courier New"/>
              </a:rPr>
              <a:t>    char </a:t>
            </a:r>
            <a:r>
              <a:rPr lang="fr-FR" altLang="fr-FR" sz="1800" err="1">
                <a:effectLst/>
                <a:latin typeface="Courier New"/>
                <a:cs typeface="Courier New"/>
              </a:rPr>
              <a:t>sin_zero</a:t>
            </a:r>
            <a:r>
              <a:rPr lang="fr-FR" altLang="fr-FR" sz="1800">
                <a:effectLst/>
                <a:latin typeface="Courier New"/>
                <a:cs typeface="Courier New"/>
              </a:rPr>
              <a:t>[8];</a:t>
            </a:r>
            <a:r>
              <a:rPr lang="en-US" altLang="fr-FR" sz="1800">
                <a:effectLst/>
                <a:latin typeface="Courier New"/>
                <a:cs typeface="Courier New"/>
              </a:rPr>
              <a:t> // For padding, to make it same size </a:t>
            </a:r>
            <a:endParaRPr lang="en-US" altLang="fr-FR" sz="18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fr-FR" sz="1800">
                <a:effectLst/>
                <a:latin typeface="Courier New"/>
                <a:cs typeface="Courier New"/>
              </a:rPr>
              <a:t>                      // as struct </a:t>
            </a:r>
            <a:r>
              <a:rPr lang="en-US" altLang="fr-FR" sz="1800" err="1">
                <a:effectLst/>
                <a:latin typeface="Courier New"/>
                <a:cs typeface="Courier New"/>
              </a:rPr>
              <a:t>sockaddr</a:t>
            </a:r>
            <a:r>
              <a:rPr lang="en-US" altLang="fr-FR" sz="1800">
                <a:effectLst/>
                <a:latin typeface="Courier New"/>
                <a:cs typeface="Courier New"/>
              </a:rPr>
              <a:t> </a:t>
            </a:r>
            <a:endParaRPr kumimoji="0" lang="fr-FR" altLang="fr-FR" sz="1800" b="0" i="0" u="none" strike="noStrike" cap="none" normalizeH="0" baseline="0">
              <a:ln>
                <a:noFill/>
              </a:ln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fr-FR" altLang="fr-FR">
              <a:effectLst/>
              <a:cs typeface="Courier New" panose="02070309020205020404" pitchFamily="49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err="1">
                <a:effectLst/>
                <a:cs typeface="Courier New"/>
              </a:rPr>
              <a:t>sin_family</a:t>
            </a:r>
            <a:r>
              <a:rPr lang="fr-FR" altLang="fr-FR">
                <a:effectLst/>
                <a:cs typeface="Courier New"/>
              </a:rPr>
              <a:t> </a:t>
            </a:r>
            <a:endParaRPr lang="fr-FR" altLang="fr-FR">
              <a:cs typeface="Courier New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>
                <a:effectLst/>
                <a:cs typeface="Courier New"/>
              </a:rPr>
              <a:t>idem socket</a:t>
            </a:r>
            <a:endParaRPr lang="fr-FR" altLang="fr-FR">
              <a:cs typeface="Courier New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err="1">
                <a:effectLst/>
                <a:cs typeface="Courier New"/>
              </a:rPr>
              <a:t>sin_port</a:t>
            </a:r>
            <a:endParaRPr lang="fr-FR" altLang="fr-FR" err="1">
              <a:cs typeface="Courier New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>
                <a:effectLst/>
                <a:cs typeface="Courier New"/>
              </a:rPr>
              <a:t>Port  dans l’ordre d’octet réseau</a:t>
            </a:r>
            <a:endParaRPr lang="fr-FR" altLang="fr-FR">
              <a:cs typeface="Courier New"/>
            </a:endParaRPr>
          </a:p>
          <a:p>
            <a:pPr lvl="2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err="1">
                <a:effectLst/>
                <a:cs typeface="Courier New"/>
              </a:rPr>
              <a:t>little</a:t>
            </a:r>
            <a:r>
              <a:rPr lang="fr-FR" altLang="fr-FR">
                <a:effectLst/>
                <a:cs typeface="Courier New"/>
              </a:rPr>
              <a:t> </a:t>
            </a:r>
            <a:r>
              <a:rPr lang="fr-FR" altLang="fr-FR" err="1">
                <a:effectLst/>
                <a:cs typeface="Courier New"/>
              </a:rPr>
              <a:t>indian</a:t>
            </a:r>
            <a:r>
              <a:rPr lang="fr-FR" altLang="fr-FR">
                <a:effectLst/>
                <a:cs typeface="Courier New"/>
              </a:rPr>
              <a:t> vs big </a:t>
            </a:r>
            <a:r>
              <a:rPr lang="fr-FR" altLang="fr-FR" err="1">
                <a:effectLst/>
                <a:cs typeface="Courier New"/>
              </a:rPr>
              <a:t>indian</a:t>
            </a:r>
            <a:endParaRPr lang="fr-FR" altLang="fr-FR">
              <a:effectLst/>
              <a:cs typeface="Courier New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 err="1">
                <a:effectLst/>
                <a:cs typeface="Courier New"/>
              </a:rPr>
              <a:t>sin_addr</a:t>
            </a:r>
            <a:endParaRPr lang="fr-FR" altLang="fr-FR" err="1">
              <a:cs typeface="Courier New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altLang="fr-FR">
                <a:effectLst/>
                <a:cs typeface="Courier New" panose="02070309020205020404" pitchFamily="49" charset="0"/>
              </a:rPr>
              <a:t>Adresse dans l’ordre d’octet réseau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fr-FR" altLang="fr-FR">
              <a:effectLst/>
              <a:cs typeface="Courier New" panose="02070309020205020404" pitchFamily="49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654DA81-4E10-4597-A9AB-124AFDF9E4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63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61"/>
    </mc:Choice>
    <mc:Fallback xmlns="">
      <p:transition spd="slow" advTm="41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F6BF66-9A92-494A-B739-56218D327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SOCKADDR_in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E16110-2242-4D4A-84CF-CFD9808F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797978"/>
            <a:ext cx="7765322" cy="399322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int </a:t>
            </a:r>
            <a:r>
              <a:rPr lang="en-US" dirty="0" err="1">
                <a:latin typeface="Courier New"/>
                <a:cs typeface="Courier New"/>
              </a:rPr>
              <a:t>inet_aton</a:t>
            </a:r>
            <a:r>
              <a:rPr lang="en-US" dirty="0">
                <a:latin typeface="Courier New"/>
                <a:cs typeface="Courier New"/>
              </a:rPr>
              <a:t>(const char *cp, struct *</a:t>
            </a:r>
            <a:r>
              <a:rPr lang="en-US" dirty="0" err="1">
                <a:latin typeface="Courier New"/>
                <a:cs typeface="Courier New"/>
              </a:rPr>
              <a:t>sin_addr</a:t>
            </a:r>
            <a:r>
              <a:rPr lang="en-US" dirty="0">
                <a:latin typeface="Courier New"/>
                <a:cs typeface="Courier New"/>
              </a:rPr>
              <a:t>);</a:t>
            </a:r>
          </a:p>
          <a:p>
            <a:r>
              <a:rPr lang="fr-FR" dirty="0"/>
              <a:t>Convertit une adresse </a:t>
            </a:r>
            <a:r>
              <a:rPr lang="fr-FR" dirty="0" err="1"/>
              <a:t>Adresse</a:t>
            </a:r>
            <a:r>
              <a:rPr lang="fr-FR" dirty="0"/>
              <a:t> IP au format A.B.C.D en une adresse réseau compatible avec la structure </a:t>
            </a:r>
            <a:r>
              <a:rPr lang="fr-FR" dirty="0" err="1"/>
              <a:t>sockaddr_in</a:t>
            </a:r>
            <a:endParaRPr lang="fr-FR" dirty="0"/>
          </a:p>
          <a:p>
            <a:pPr lvl="1"/>
            <a:r>
              <a:rPr lang="fr-FR" dirty="0"/>
              <a:t>Ex : </a:t>
            </a:r>
            <a:r>
              <a:rPr lang="fr-FR" dirty="0" err="1"/>
              <a:t>inet_aton</a:t>
            </a:r>
            <a:r>
              <a:rPr lang="fr-FR" dirty="0"/>
              <a:t>("192.168.1.1",</a:t>
            </a:r>
            <a:r>
              <a:rPr lang="en-US" dirty="0"/>
              <a:t> &amp;</a:t>
            </a:r>
            <a:r>
              <a:rPr lang="en-US" dirty="0" err="1"/>
              <a:t>myaddr.sin_addr</a:t>
            </a:r>
            <a:r>
              <a:rPr lang="fr-FR" dirty="0"/>
              <a:t>);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FR" dirty="0">
                <a:latin typeface="Courier New"/>
                <a:cs typeface="Courier New"/>
              </a:rPr>
              <a:t>uint32_t </a:t>
            </a:r>
            <a:r>
              <a:rPr lang="fr-FR" dirty="0" err="1">
                <a:latin typeface="Courier New"/>
                <a:cs typeface="Courier New"/>
              </a:rPr>
              <a:t>htonl</a:t>
            </a:r>
            <a:r>
              <a:rPr lang="fr-FR" dirty="0">
                <a:latin typeface="Courier New"/>
                <a:cs typeface="Courier New"/>
              </a:rPr>
              <a:t>(uint32_t </a:t>
            </a:r>
            <a:r>
              <a:rPr lang="fr-FR" dirty="0" err="1">
                <a:latin typeface="Courier New"/>
                <a:cs typeface="Courier New"/>
              </a:rPr>
              <a:t>hostlong</a:t>
            </a:r>
            <a:r>
              <a:rPr lang="fr-FR" dirty="0">
                <a:latin typeface="Courier New"/>
                <a:cs typeface="Courier New"/>
              </a:rPr>
              <a:t>);</a:t>
            </a:r>
          </a:p>
          <a:p>
            <a:pPr marL="0" indent="0">
              <a:buNone/>
            </a:pPr>
            <a:r>
              <a:rPr lang="fr-FR" dirty="0">
                <a:latin typeface="Courier New"/>
                <a:cs typeface="Courier New"/>
              </a:rPr>
              <a:t>uint16_t </a:t>
            </a:r>
            <a:r>
              <a:rPr lang="fr-FR" dirty="0" err="1">
                <a:latin typeface="Courier New"/>
                <a:cs typeface="Courier New"/>
              </a:rPr>
              <a:t>htons</a:t>
            </a:r>
            <a:r>
              <a:rPr lang="fr-FR" dirty="0">
                <a:latin typeface="Courier New"/>
                <a:cs typeface="Courier New"/>
              </a:rPr>
              <a:t>(uint16_t </a:t>
            </a:r>
            <a:r>
              <a:rPr lang="fr-FR" dirty="0" err="1">
                <a:latin typeface="Courier New"/>
                <a:cs typeface="Courier New"/>
              </a:rPr>
              <a:t>hostshort</a:t>
            </a:r>
            <a:r>
              <a:rPr lang="fr-FR" dirty="0">
                <a:latin typeface="Courier New"/>
                <a:cs typeface="Courier New"/>
              </a:rPr>
              <a:t>);</a:t>
            </a:r>
          </a:p>
          <a:p>
            <a:r>
              <a:rPr lang="fr-FR" dirty="0"/>
              <a:t>Convertit un entier ou un long en un entier compatible avec l’ordre des octets réseaux de la structure </a:t>
            </a:r>
            <a:r>
              <a:rPr lang="fr-FR" dirty="0" err="1"/>
              <a:t>sockaddr_in</a:t>
            </a:r>
            <a:endParaRPr lang="fr-FR" dirty="0"/>
          </a:p>
          <a:p>
            <a:pPr lvl="1"/>
            <a:r>
              <a:rPr lang="fr-FR" dirty="0"/>
              <a:t>Ex : </a:t>
            </a:r>
            <a:r>
              <a:rPr lang="fr-FR" dirty="0" err="1"/>
              <a:t>htons</a:t>
            </a:r>
            <a:r>
              <a:rPr lang="fr-FR" dirty="0"/>
              <a:t>(8080);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BD95F0-2D6C-4094-A6DA-93E5954671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3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00"/>
    </mc:Choice>
    <mc:Fallback xmlns="">
      <p:transition spd="slow" advTm="60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listen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2034283"/>
            <a:ext cx="7765322" cy="42141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listen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sockfd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backlog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fr-FR"/>
          </a:p>
          <a:p>
            <a:r>
              <a:rPr lang="fr-FR"/>
              <a:t>Ecoute et attend sur le socket les connexions des clients</a:t>
            </a:r>
          </a:p>
          <a:p>
            <a:r>
              <a:rPr lang="fr-FR" err="1"/>
              <a:t>Backlog</a:t>
            </a:r>
            <a:endParaRPr lang="fr-FR"/>
          </a:p>
          <a:p>
            <a:pPr lvl="1"/>
            <a:r>
              <a:rPr lang="fr-FR"/>
              <a:t>Valeur maximale de la file d’attente pour les clients</a:t>
            </a:r>
          </a:p>
          <a:p>
            <a:r>
              <a:rPr lang="fr-FR"/>
              <a:t>Renvoie -1 en cas d’erreur</a:t>
            </a:r>
          </a:p>
          <a:p>
            <a:endParaRPr lang="fr-FR"/>
          </a:p>
          <a:p>
            <a:endParaRPr lang="fr-FR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FCC812-574F-4E66-8EBE-040989237B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7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22"/>
    </mc:Choice>
    <mc:Fallback xmlns="">
      <p:transition spd="slow" advTm="48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accept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2034283"/>
            <a:ext cx="7765322" cy="42141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accept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sockfd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sockaddr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fr-FR" i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adresse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socklen_t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fr-FR" i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longueur</a:t>
            </a:r>
            <a:r>
              <a:rPr 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r-FR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/>
              <a:t>  </a:t>
            </a:r>
          </a:p>
          <a:p>
            <a:pPr marL="0" indent="0">
              <a:buNone/>
            </a:pPr>
            <a:endParaRPr lang="fr-FR"/>
          </a:p>
          <a:p>
            <a:r>
              <a:rPr lang="fr-FR" err="1"/>
              <a:t>Sockaddr</a:t>
            </a:r>
            <a:endParaRPr lang="fr-FR"/>
          </a:p>
          <a:p>
            <a:pPr lvl="1"/>
            <a:r>
              <a:rPr lang="fr-FR"/>
              <a:t>Idem que pour socket</a:t>
            </a:r>
          </a:p>
          <a:p>
            <a:pPr lvl="1"/>
            <a:r>
              <a:rPr lang="fr-FR"/>
              <a:t>Permet de récupérer l’adresse du client se connectant</a:t>
            </a:r>
          </a:p>
          <a:p>
            <a:pPr lvl="1"/>
            <a:r>
              <a:rPr lang="fr-FR"/>
              <a:t>N’est pas obligatoire</a:t>
            </a:r>
          </a:p>
          <a:p>
            <a:r>
              <a:rPr lang="fr-FR"/>
              <a:t>Renvoie -1 en cas d’erreur</a:t>
            </a:r>
          </a:p>
          <a:p>
            <a:r>
              <a:rPr lang="fr-FR">
                <a:solidFill>
                  <a:srgbClr val="C00000"/>
                </a:solidFill>
              </a:rPr>
              <a:t>Renvoie un nouveau socket qui permettra d’échanger des messages avec le client</a:t>
            </a:r>
          </a:p>
          <a:p>
            <a:endParaRPr lang="fr-FR"/>
          </a:p>
          <a:p>
            <a:endParaRPr lang="fr-FR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1BD42A-B3A7-47B8-86FB-9C66EDD88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3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56"/>
    </mc:Choice>
    <mc:Fallback xmlns="">
      <p:transition spd="slow" advTm="592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connect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2034283"/>
            <a:ext cx="7765322" cy="42141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connect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i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sockfd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sockaddr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fr-FR" altLang="fr-FR" sz="2200" i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serv_addr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b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socklen_t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2200" i="1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addrlen</a:t>
            </a:r>
            <a:r>
              <a:rPr lang="fr-FR" altLang="fr-FR" sz="2200" b="1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r-FR" altLang="fr-FR" sz="22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fr-FR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 err="1"/>
              <a:t>Sockaddr</a:t>
            </a:r>
            <a:endParaRPr lang="fr-FR" dirty="0"/>
          </a:p>
          <a:p>
            <a:pPr lvl="1"/>
            <a:r>
              <a:rPr lang="fr-FR" dirty="0"/>
              <a:t>Idem que pour socket</a:t>
            </a:r>
          </a:p>
          <a:p>
            <a:pPr lvl="1"/>
            <a:r>
              <a:rPr lang="fr-FR" dirty="0"/>
              <a:t>Permet d’indiquer l’adresse et le port du serveur auquel le client veut se connecter</a:t>
            </a:r>
          </a:p>
          <a:p>
            <a:pPr lvl="1"/>
            <a:r>
              <a:rPr lang="fr-FR" dirty="0"/>
              <a:t>Obligatoire</a:t>
            </a:r>
          </a:p>
          <a:p>
            <a:r>
              <a:rPr lang="fr-FR" dirty="0"/>
              <a:t>Renvoie -1 en cas d’erreur</a:t>
            </a:r>
          </a:p>
          <a:p>
            <a:endParaRPr lang="fr-FR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16D0D1-9E51-481D-BD20-0D7AC36BE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9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468"/>
    </mc:Choice>
    <mc:Fallback xmlns="">
      <p:transition spd="slow" advTm="40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D4785D-C8FE-40DA-A6FE-93DA7272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Bind: Address Already in Use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44FB56-7246-4BB5-AD39-C8CA4FB1F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 message survient quand un port qui a été utilisé par votre programme n’a pas été fermé correctement </a:t>
            </a:r>
          </a:p>
          <a:p>
            <a:pPr lvl="1"/>
            <a:r>
              <a:rPr lang="fr-FR" dirty="0"/>
              <a:t>Le système d’exploitation le considère alors encore occupé </a:t>
            </a:r>
          </a:p>
          <a:p>
            <a:pPr lvl="1"/>
            <a:r>
              <a:rPr lang="fr-FR" dirty="0"/>
              <a:t>Il sera libéré automatiquement après un certain temps (cela peut être long)</a:t>
            </a:r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BE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64027B-EBE4-4D26-A47C-7D7DB2A54C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3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55"/>
    </mc:Choice>
    <mc:Fallback xmlns="">
      <p:transition spd="slow" advTm="35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D4785D-C8FE-40DA-A6FE-93DA7272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Bind: Address Already in Use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544FB56-7246-4BB5-AD39-C8CA4FB1F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Stratégies pour se prémunir contre ce problème</a:t>
            </a:r>
          </a:p>
          <a:p>
            <a:pPr lvl="1"/>
            <a:r>
              <a:rPr lang="fr-FR" dirty="0"/>
              <a:t>Utiliser la fonction </a:t>
            </a:r>
            <a:r>
              <a:rPr lang="fr-FR" dirty="0" err="1"/>
              <a:t>setsockopt</a:t>
            </a:r>
            <a:r>
              <a:rPr lang="fr-FR" dirty="0"/>
              <a:t> avec l’option SO_REUSEADDR</a:t>
            </a:r>
          </a:p>
          <a:p>
            <a:pPr lvl="1"/>
            <a:r>
              <a:rPr lang="fr-FR" dirty="0"/>
              <a:t>Fermer en premier la connexion sur le client</a:t>
            </a:r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r>
              <a:rPr lang="fr-FR" dirty="0"/>
              <a:t>Plus d’informations :  </a:t>
            </a:r>
            <a:r>
              <a:rPr lang="fr-FR" dirty="0">
                <a:hlinkClick r:id="rId4"/>
              </a:rPr>
              <a:t>https://hea-www.harvard.edu/~fine/Tech/addrinuse.html</a:t>
            </a:r>
            <a:endParaRPr lang="fr-FR" dirty="0"/>
          </a:p>
          <a:p>
            <a:pPr marL="457200" lvl="1" indent="0">
              <a:buNone/>
            </a:pPr>
            <a:endParaRPr lang="fr-FR" dirty="0"/>
          </a:p>
          <a:p>
            <a:pPr lvl="1"/>
            <a:endParaRPr lang="fr-BE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92245F-FEE0-48BA-BF38-8B6C4FD63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9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58"/>
    </mc:Choice>
    <mc:Fallback xmlns="">
      <p:transition spd="slow" advTm="24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08A5B7-EA6B-4853-8FC4-B63274C1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278922"/>
            <a:ext cx="7765321" cy="1326321"/>
          </a:xfrm>
        </p:spPr>
        <p:txBody>
          <a:bodyPr/>
          <a:lstStyle/>
          <a:p>
            <a:r>
              <a:rPr lang="fr-FR" dirty="0"/>
              <a:t>Exemple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BEE8EC-E3FF-46D6-9919-DAF3306DC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044" y="1613043"/>
            <a:ext cx="7924398" cy="4635356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fr-FR" dirty="0"/>
              <a:t>Un exemple de communication entre un serveur et client </a:t>
            </a:r>
          </a:p>
          <a:p>
            <a:pPr marL="1257300" lvl="2" indent="-342900">
              <a:buFont typeface="+mj-lt"/>
              <a:buAutoNum type="arabicPeriod"/>
            </a:pP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Voir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exempleServeurSocket.c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57300" lvl="2" indent="-342900">
              <a:buFont typeface="+mj-lt"/>
              <a:buAutoNum type="arabicPeriod"/>
            </a:pP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Voir </a:t>
            </a:r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exempleClientSocket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.c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57300" lvl="2" indent="-342900">
              <a:buFont typeface="+mj-lt"/>
              <a:buAutoNum type="arabicPeriod"/>
            </a:pP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257300" lvl="2" indent="-342900">
              <a:buFont typeface="+mj-lt"/>
              <a:buAutoNum type="arabicPeriod"/>
            </a:pP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</a:p>
          <a:p>
            <a:pPr marL="457200" lvl="1" indent="0">
              <a:buNone/>
            </a:pP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77C812-402C-4317-A3A1-5B40A89AC5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2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43"/>
    </mc:Choice>
    <mc:Fallback xmlns="">
      <p:transition spd="slow" advTm="5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08A5B7-EA6B-4853-8FC4-B63274C1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Plus d’infos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CBEE8EC-E3FF-46D6-9919-DAF3306DC3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26" y="2216892"/>
            <a:ext cx="8700774" cy="25793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	</a:t>
            </a:r>
            <a:endParaRPr lang="fr-FR" dirty="0">
              <a:latin typeface="Courier New"/>
              <a:cs typeface="Courier New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FC8B60E-9728-438F-9840-AFF8CAF6AC85}"/>
              </a:ext>
            </a:extLst>
          </p:cNvPr>
          <p:cNvSpPr txBox="1"/>
          <p:nvPr/>
        </p:nvSpPr>
        <p:spPr>
          <a:xfrm>
            <a:off x="1216241" y="2015231"/>
            <a:ext cx="6480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4"/>
              </a:rPr>
              <a:t>https://moodle.umons.ac.be/pluginfile.php/13639/mod_resource/content/4/ITR%20TP4%20-%20Enonce%202014-2015.pdf</a:t>
            </a:r>
            <a:endParaRPr lang="fr-FR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B43537-62C5-46BE-BD14-D688D4CEEE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55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69"/>
    </mc:Choice>
    <mc:Fallback xmlns="">
      <p:transition spd="slow" advTm="6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0700DC-988F-4CFB-9D73-56756E723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163903"/>
            <a:ext cx="7765321" cy="1326321"/>
          </a:xfrm>
        </p:spPr>
        <p:txBody>
          <a:bodyPr/>
          <a:lstStyle/>
          <a:p>
            <a:r>
              <a:rPr lang="fr-FR"/>
              <a:t>Modèle OSI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66003D60-BE3B-4597-AA73-39618397E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822" y="1336181"/>
            <a:ext cx="6121179" cy="4477135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B887706-3E29-4EF8-9B26-920D0489331D}"/>
              </a:ext>
            </a:extLst>
          </p:cNvPr>
          <p:cNvSpPr txBox="1"/>
          <p:nvPr/>
        </p:nvSpPr>
        <p:spPr>
          <a:xfrm>
            <a:off x="4078840" y="5934670"/>
            <a:ext cx="4769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Image de : https://www.tenouk.com/Module39.html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691B0F6-3E71-4441-90F5-325E86A45F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1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69"/>
    </mc:Choice>
    <mc:Fallback xmlns="">
      <p:transition spd="slow" advTm="774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3378F7-DDD6-46E8-A4A4-2ED6E34A1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7" y="278922"/>
            <a:ext cx="7765321" cy="1326321"/>
          </a:xfrm>
        </p:spPr>
        <p:txBody>
          <a:bodyPr/>
          <a:lstStyle/>
          <a:p>
            <a:r>
              <a:rPr lang="fr-FR"/>
              <a:t>Modèle OSI &amp; Sockets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038A5FBD-7CDC-4EFC-854A-A5DB194E9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32" y="1795075"/>
            <a:ext cx="8241622" cy="3788023"/>
          </a:xfr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E28EC56-F2C6-49A4-A83E-B9C6298BA465}"/>
              </a:ext>
            </a:extLst>
          </p:cNvPr>
          <p:cNvSpPr txBox="1"/>
          <p:nvPr/>
        </p:nvSpPr>
        <p:spPr>
          <a:xfrm>
            <a:off x="595901" y="5925233"/>
            <a:ext cx="8365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/>
              <a:t>Image de : </a:t>
            </a:r>
          </a:p>
          <a:p>
            <a:r>
              <a:rPr lang="fr-FR"/>
              <a:t>https://www.researchgate.net/figure/A-TCP-IP-Connection_fig1_228728809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3FBEC9-F961-4307-89AB-F67A01835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82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56"/>
    </mc:Choice>
    <mc:Fallback xmlns="">
      <p:transition spd="slow" advTm="18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41E031-E097-4E88-A702-8ABC3CB1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24" y="336431"/>
            <a:ext cx="7765321" cy="1326321"/>
          </a:xfrm>
        </p:spPr>
        <p:txBody>
          <a:bodyPr/>
          <a:lstStyle/>
          <a:p>
            <a:r>
              <a:rPr lang="fr-FR"/>
              <a:t>Modèle OSI &amp; Sockets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68998E8-C75D-48A5-85D7-EA012B35E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327" y="1736630"/>
            <a:ext cx="8196642" cy="451464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fr-FR" sz="2200"/>
              <a:t>Les sockets se situent juste au dessus de la couche transport et s’interfacent donc avec cette couche …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fr-FR" sz="2200"/>
              <a:t>les sockets peuvent donc être configurés pour travailler en TCP ou UDP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fr-FR" sz="2200"/>
              <a:t>la couche transport utilise la notion de port, c’est pourquoi un socket devra définir un port (port d’écoute ou port de connexion)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fr-FR" sz="2200"/>
              <a:t>l’architecture employée sera une architecture client/serveur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fr-FR" sz="2200"/>
              <a:t>le serveur définit un port d’écoute </a:t>
            </a:r>
          </a:p>
          <a:p>
            <a:pPr lvl="2"/>
            <a:r>
              <a:rPr lang="fr-FR" sz="2200"/>
              <a:t>les clients se connectent sur ce port d’écoute </a:t>
            </a:r>
          </a:p>
          <a:p>
            <a:pPr lvl="1"/>
            <a:endParaRPr lang="fr-FR" sz="2200"/>
          </a:p>
          <a:p>
            <a:endParaRPr lang="fr-FR" sz="220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AE9FED-6E3F-4A46-9C02-9CA2731498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4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282"/>
    </mc:Choice>
    <mc:Fallback xmlns="">
      <p:transition spd="slow" advTm="72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9BBC21-BB0E-4170-A1D3-13A36D21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856" y="5752"/>
            <a:ext cx="7765321" cy="1326321"/>
          </a:xfrm>
        </p:spPr>
        <p:txBody>
          <a:bodyPr/>
          <a:lstStyle/>
          <a:p>
            <a:r>
              <a:rPr lang="fr-FR"/>
              <a:t>Sockets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834" y="1081232"/>
            <a:ext cx="7151364" cy="55335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5E8EC2-35D5-447A-BF99-B5768B9E9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1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79"/>
    </mc:Choice>
    <mc:Fallback xmlns="">
      <p:transition spd="slow" advTm="130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0B61EA-CC4C-4BB7-AF10-572F615BA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headers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C7CE08-062A-4FD8-823C-BACE0A93F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2200"/>
              <a:t>#</a:t>
            </a:r>
            <a:r>
              <a:rPr lang="fr-FR" sz="2200" err="1"/>
              <a:t>include</a:t>
            </a:r>
            <a:r>
              <a:rPr lang="fr-FR" sz="2200"/>
              <a:t> &lt;</a:t>
            </a:r>
            <a:r>
              <a:rPr lang="fr-FR" sz="2200" err="1"/>
              <a:t>sys</a:t>
            </a:r>
            <a:r>
              <a:rPr lang="fr-FR" sz="2200"/>
              <a:t>/</a:t>
            </a:r>
            <a:r>
              <a:rPr lang="fr-FR" sz="2200" err="1"/>
              <a:t>types.h</a:t>
            </a:r>
            <a:r>
              <a:rPr lang="fr-FR" sz="2200"/>
              <a:t>&gt;</a:t>
            </a:r>
          </a:p>
          <a:p>
            <a:pPr marL="0" indent="0">
              <a:buNone/>
            </a:pPr>
            <a:r>
              <a:rPr lang="fr-FR" sz="2200"/>
              <a:t>#</a:t>
            </a:r>
            <a:r>
              <a:rPr lang="fr-FR" sz="2200" err="1"/>
              <a:t>include</a:t>
            </a:r>
            <a:r>
              <a:rPr lang="fr-FR" sz="2200"/>
              <a:t> &lt;</a:t>
            </a:r>
            <a:r>
              <a:rPr lang="fr-FR" sz="2200" err="1"/>
              <a:t>sys</a:t>
            </a:r>
            <a:r>
              <a:rPr lang="fr-FR" sz="2200"/>
              <a:t>/</a:t>
            </a:r>
            <a:r>
              <a:rPr lang="fr-FR" sz="2200" err="1"/>
              <a:t>socket.h</a:t>
            </a:r>
            <a:r>
              <a:rPr lang="fr-FR" sz="2200"/>
              <a:t>&gt;</a:t>
            </a:r>
          </a:p>
          <a:p>
            <a:pPr marL="0" indent="0">
              <a:buNone/>
            </a:pPr>
            <a:r>
              <a:rPr lang="fr-FR" sz="2200"/>
              <a:t>#</a:t>
            </a:r>
            <a:r>
              <a:rPr lang="fr-FR" sz="2200" err="1"/>
              <a:t>include</a:t>
            </a:r>
            <a:r>
              <a:rPr lang="fr-FR" sz="2200"/>
              <a:t> &lt;</a:t>
            </a:r>
            <a:r>
              <a:rPr lang="fr-FR" sz="2200" err="1"/>
              <a:t>unistd.h</a:t>
            </a:r>
            <a:r>
              <a:rPr lang="fr-FR" sz="2200"/>
              <a:t>&gt;</a:t>
            </a:r>
          </a:p>
          <a:p>
            <a:pPr marL="0" indent="0">
              <a:buNone/>
            </a:pPr>
            <a:r>
              <a:rPr lang="fr-FR" sz="2200"/>
              <a:t>#</a:t>
            </a:r>
            <a:r>
              <a:rPr lang="fr-FR" sz="2200" err="1"/>
              <a:t>include</a:t>
            </a:r>
            <a:r>
              <a:rPr lang="fr-FR" sz="2200"/>
              <a:t> &lt;</a:t>
            </a:r>
            <a:r>
              <a:rPr lang="fr-FR" sz="2200" err="1"/>
              <a:t>netinet</a:t>
            </a:r>
            <a:r>
              <a:rPr lang="fr-FR" sz="2200"/>
              <a:t>/</a:t>
            </a:r>
            <a:r>
              <a:rPr lang="fr-FR" sz="2200" err="1"/>
              <a:t>in.h</a:t>
            </a:r>
            <a:r>
              <a:rPr lang="fr-FR" sz="2200"/>
              <a:t>&gt;</a:t>
            </a:r>
          </a:p>
          <a:p>
            <a:pPr marL="0" indent="0">
              <a:buNone/>
            </a:pPr>
            <a:r>
              <a:rPr lang="fr-FR" sz="2200"/>
              <a:t>#</a:t>
            </a:r>
            <a:r>
              <a:rPr lang="fr-FR" sz="2200" err="1"/>
              <a:t>include</a:t>
            </a:r>
            <a:r>
              <a:rPr lang="fr-FR" sz="2200"/>
              <a:t> &lt;</a:t>
            </a:r>
            <a:r>
              <a:rPr lang="fr-FR" sz="2200" err="1"/>
              <a:t>arpa</a:t>
            </a:r>
            <a:r>
              <a:rPr lang="fr-FR" sz="2200"/>
              <a:t>/</a:t>
            </a:r>
            <a:r>
              <a:rPr lang="fr-FR" sz="2200" err="1"/>
              <a:t>inet.h</a:t>
            </a:r>
            <a:r>
              <a:rPr lang="fr-FR" sz="2200"/>
              <a:t>&gt;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873A3F-74E4-45AE-BC26-7B314424B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20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52"/>
    </mc:Choice>
    <mc:Fallback xmlns="">
      <p:transition spd="slow" advTm="17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socket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2034283"/>
            <a:ext cx="8096001" cy="421411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b="1" err="1">
                <a:latin typeface="Courier New"/>
                <a:cs typeface="Courier New"/>
              </a:rPr>
              <a:t>int</a:t>
            </a:r>
            <a:r>
              <a:rPr lang="fr-FR" b="1">
                <a:latin typeface="Courier New"/>
                <a:cs typeface="Courier New"/>
              </a:rPr>
              <a:t> </a:t>
            </a:r>
            <a:r>
              <a:rPr lang="fr-FR" sz="2200" b="1">
                <a:latin typeface="Courier New"/>
                <a:cs typeface="Courier New"/>
              </a:rPr>
              <a:t>socket</a:t>
            </a:r>
            <a:r>
              <a:rPr lang="fr-FR" b="1">
                <a:latin typeface="Courier New"/>
                <a:cs typeface="Courier New"/>
              </a:rPr>
              <a:t>(</a:t>
            </a:r>
            <a:r>
              <a:rPr lang="fr-FR" b="1" err="1">
                <a:latin typeface="Courier New"/>
                <a:cs typeface="Courier New"/>
              </a:rPr>
              <a:t>int</a:t>
            </a:r>
            <a:r>
              <a:rPr lang="fr-FR" b="1">
                <a:latin typeface="Courier New"/>
                <a:cs typeface="Courier New"/>
              </a:rPr>
              <a:t> </a:t>
            </a:r>
            <a:r>
              <a:rPr lang="fr-FR" i="1" err="1">
                <a:latin typeface="Courier New"/>
                <a:cs typeface="Courier New"/>
              </a:rPr>
              <a:t>domain</a:t>
            </a:r>
            <a:r>
              <a:rPr lang="fr-FR" b="1">
                <a:latin typeface="Courier New"/>
                <a:cs typeface="Courier New"/>
              </a:rPr>
              <a:t>, </a:t>
            </a:r>
            <a:r>
              <a:rPr lang="fr-FR" b="1" err="1">
                <a:latin typeface="Courier New"/>
                <a:cs typeface="Courier New"/>
              </a:rPr>
              <a:t>int</a:t>
            </a:r>
            <a:r>
              <a:rPr lang="fr-FR" b="1">
                <a:latin typeface="Courier New"/>
                <a:cs typeface="Courier New"/>
              </a:rPr>
              <a:t> </a:t>
            </a:r>
            <a:r>
              <a:rPr lang="fr-FR" i="1">
                <a:latin typeface="Courier New"/>
                <a:cs typeface="Courier New"/>
              </a:rPr>
              <a:t>type</a:t>
            </a:r>
            <a:r>
              <a:rPr lang="fr-FR" b="1">
                <a:latin typeface="Courier New"/>
                <a:cs typeface="Courier New"/>
              </a:rPr>
              <a:t>, </a:t>
            </a:r>
            <a:r>
              <a:rPr lang="fr-FR" b="1" err="1">
                <a:latin typeface="Courier New"/>
                <a:cs typeface="Courier New"/>
              </a:rPr>
              <a:t>int</a:t>
            </a:r>
            <a:r>
              <a:rPr lang="fr-FR" b="1">
                <a:latin typeface="Courier New"/>
                <a:cs typeface="Courier New"/>
              </a:rPr>
              <a:t> </a:t>
            </a:r>
            <a:r>
              <a:rPr lang="fr-FR" i="1" err="1">
                <a:latin typeface="Courier New"/>
                <a:cs typeface="Courier New"/>
              </a:rPr>
              <a:t>protocol</a:t>
            </a:r>
            <a:r>
              <a:rPr lang="fr-FR" b="1">
                <a:latin typeface="Courier New"/>
                <a:cs typeface="Courier New"/>
              </a:rPr>
              <a:t>);</a:t>
            </a:r>
            <a:r>
              <a:rPr lang="fr-FR">
                <a:latin typeface="Courier New"/>
                <a:cs typeface="Courier New"/>
              </a:rPr>
              <a:t>   </a:t>
            </a:r>
            <a:endParaRPr lang="fr-F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/>
          </a:p>
          <a:p>
            <a:r>
              <a:rPr lang="fr-FR" sz="2200"/>
              <a:t>Crée un socket</a:t>
            </a:r>
          </a:p>
          <a:p>
            <a:r>
              <a:rPr lang="fr-FR" sz="2200"/>
              <a:t>Renvoie un </a:t>
            </a:r>
            <a:r>
              <a:rPr lang="fr-FR" sz="220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fd</a:t>
            </a:r>
            <a:r>
              <a:rPr lang="fr-FR" sz="2200"/>
              <a:t> </a:t>
            </a:r>
          </a:p>
          <a:p>
            <a:r>
              <a:rPr lang="fr-FR" sz="2200"/>
              <a:t>Renvoie -1 en cas d’erreur</a:t>
            </a:r>
          </a:p>
          <a:p>
            <a:endParaRPr lang="fr-FR"/>
          </a:p>
          <a:p>
            <a:endParaRPr lang="fr-FR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8CC137B-4E6D-4240-B191-872957D1B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65"/>
    </mc:Choice>
    <mc:Fallback xmlns="">
      <p:transition spd="slow" advTm="40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socket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1613043"/>
            <a:ext cx="7765322" cy="463535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fr-FR" sz="2400" dirty="0"/>
              <a:t>Domain </a:t>
            </a:r>
          </a:p>
          <a:p>
            <a:pPr lvl="1"/>
            <a:r>
              <a:rPr lang="fr-FR" sz="1900" dirty="0"/>
              <a:t>AF_UNIX : communication locale</a:t>
            </a:r>
          </a:p>
          <a:p>
            <a:pPr lvl="1"/>
            <a:r>
              <a:rPr lang="fr-FR" sz="1900" dirty="0"/>
              <a:t>AF_INET </a:t>
            </a:r>
            <a:r>
              <a:rPr lang="fr-FR" sz="1900"/>
              <a:t>: comunication </a:t>
            </a:r>
            <a:r>
              <a:rPr lang="fr-FR" sz="1900" dirty="0"/>
              <a:t>IPv4</a:t>
            </a:r>
          </a:p>
          <a:p>
            <a:pPr lvl="1"/>
            <a:r>
              <a:rPr lang="fr-FR" sz="1900" dirty="0"/>
              <a:t>AF_INET6 : communication IPv6</a:t>
            </a:r>
          </a:p>
          <a:p>
            <a:pPr lvl="1"/>
            <a:r>
              <a:rPr lang="fr-FR" sz="1900" dirty="0"/>
              <a:t>….</a:t>
            </a:r>
          </a:p>
          <a:p>
            <a:r>
              <a:rPr lang="fr-FR" sz="2400" dirty="0"/>
              <a:t>Type</a:t>
            </a:r>
          </a:p>
          <a:p>
            <a:pPr lvl="1"/>
            <a:r>
              <a:rPr lang="fr-FR" sz="1900" dirty="0">
                <a:effectLst/>
              </a:rPr>
              <a:t>SOCK_STREAM : communication fiable (TCP)</a:t>
            </a:r>
          </a:p>
          <a:p>
            <a:pPr lvl="1"/>
            <a:r>
              <a:rPr lang="fr-FR" sz="1900" dirty="0"/>
              <a:t>SOCK_DGRAM : communication non fiable (UDP)</a:t>
            </a:r>
          </a:p>
          <a:p>
            <a:pPr lvl="1"/>
            <a:r>
              <a:rPr lang="fr-FR" sz="1900" dirty="0"/>
              <a:t>….</a:t>
            </a:r>
          </a:p>
          <a:p>
            <a:r>
              <a:rPr lang="fr-FR" sz="2400" dirty="0"/>
              <a:t>Protocol</a:t>
            </a:r>
          </a:p>
          <a:p>
            <a:pPr lvl="1"/>
            <a:r>
              <a:rPr lang="fr-FR" sz="1900" dirty="0"/>
              <a:t>Permet d’indiquer un protocole particulier à utiliser avec le type</a:t>
            </a:r>
          </a:p>
          <a:p>
            <a:pPr lvl="1"/>
            <a:r>
              <a:rPr lang="fr-FR" sz="1900" dirty="0"/>
              <a:t>Il n’existe qu’un seul protocole actuellement par type -&gt; paramètre obsolète </a:t>
            </a:r>
          </a:p>
          <a:p>
            <a:pPr lvl="1"/>
            <a:r>
              <a:rPr lang="fr-FR" sz="1900" dirty="0"/>
              <a:t>Toujours 0</a:t>
            </a:r>
          </a:p>
          <a:p>
            <a:endParaRPr lang="fr-FR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C170C3-BE6F-4CCD-A747-BF9D2B35C0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5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54"/>
    </mc:Choice>
    <mc:Fallback xmlns="">
      <p:transition spd="slow" advTm="58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58EF-0FEA-4E91-A8B4-18DEB9F3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/>
              <a:t>bind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BB24DE-4C68-4A3B-A10C-E8D1A5B5F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346" y="2034283"/>
            <a:ext cx="7765322" cy="42141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bind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sockfd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sockaddr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*</a:t>
            </a:r>
            <a:r>
              <a:rPr lang="fr-FR" alt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fr-FR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b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socklen_t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i="1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addrlen</a:t>
            </a:r>
            <a:r>
              <a:rPr lang="fr-FR" altLang="fr-FR" b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fr-FR" altLang="fr-FR" sz="80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fr-FR" altLang="fr-FR" sz="440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fr-FR"/>
          </a:p>
          <a:p>
            <a:r>
              <a:rPr lang="fr-FR"/>
              <a:t>Demande la réservation d’un port et adresse auprès du système</a:t>
            </a:r>
          </a:p>
          <a:p>
            <a:r>
              <a:rPr lang="fr-FR"/>
              <a:t>Renvoie -1 en cas d’erreur</a:t>
            </a:r>
          </a:p>
          <a:p>
            <a:endParaRPr lang="fr-FR"/>
          </a:p>
          <a:p>
            <a:endParaRPr lang="fr-FR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F9811C-1A77-4F84-BE62-77172C8A2E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8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00"/>
    </mc:Choice>
    <mc:Fallback xmlns="">
      <p:transition spd="slow" advTm="25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29058A6506AE643952483D8F649C5D7" ma:contentTypeVersion="9" ma:contentTypeDescription="Crée un document." ma:contentTypeScope="" ma:versionID="0ad0e6f8c219fe537177e5cd3e3013e3">
  <xsd:schema xmlns:xsd="http://www.w3.org/2001/XMLSchema" xmlns:xs="http://www.w3.org/2001/XMLSchema" xmlns:p="http://schemas.microsoft.com/office/2006/metadata/properties" xmlns:ns2="4f4e169f-0d6e-43ad-a053-6564609301d2" xmlns:ns3="4b409d8d-bc18-4f2d-a495-bebb0e3f2748" targetNamespace="http://schemas.microsoft.com/office/2006/metadata/properties" ma:root="true" ma:fieldsID="c0274f5ec74a44fa1dccf50fcf4e2a69" ns2:_="" ns3:_="">
    <xsd:import namespace="4f4e169f-0d6e-43ad-a053-6564609301d2"/>
    <xsd:import namespace="4b409d8d-bc18-4f2d-a495-bebb0e3f274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4e169f-0d6e-43ad-a053-6564609301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409d8d-bc18-4f2d-a495-bebb0e3f2748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051FE9A-F89A-403D-8228-299D08B32F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BE3564E-4842-4916-84E2-523F2D773A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4e169f-0d6e-43ad-a053-6564609301d2"/>
    <ds:schemaRef ds:uri="4b409d8d-bc18-4f2d-a495-bebb0e3f27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71F2427-5350-49B4-982D-56BE2E782604}">
  <ds:schemaRefs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4b409d8d-bc18-4f2d-a495-bebb0e3f2748"/>
    <ds:schemaRef ds:uri="4f4e169f-0d6e-43ad-a053-6564609301d2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TM04033921[[fn=Damas]]</Template>
  <TotalTime>206</TotalTime>
  <Words>1018</Words>
  <Application>Microsoft Office PowerPoint</Application>
  <PresentationFormat>Affichage à l'écran (4:3)</PresentationFormat>
  <Paragraphs>182</Paragraphs>
  <Slides>19</Slides>
  <Notes>16</Notes>
  <HiddenSlides>0</HiddenSlides>
  <MMClips>19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19</vt:i4>
      </vt:variant>
    </vt:vector>
  </HeadingPairs>
  <TitlesOfParts>
    <vt:vector size="26" baseType="lpstr">
      <vt:lpstr>Arial</vt:lpstr>
      <vt:lpstr>Bookman Old Style</vt:lpstr>
      <vt:lpstr>Calibri</vt:lpstr>
      <vt:lpstr>Courier New</vt:lpstr>
      <vt:lpstr>Rockwell</vt:lpstr>
      <vt:lpstr>Wingdings</vt:lpstr>
      <vt:lpstr>Damask</vt:lpstr>
      <vt:lpstr>I2180 Programmation système:</vt:lpstr>
      <vt:lpstr>Modèle OSI</vt:lpstr>
      <vt:lpstr>Modèle OSI &amp; Sockets</vt:lpstr>
      <vt:lpstr>Modèle OSI &amp; Sockets</vt:lpstr>
      <vt:lpstr>Sockets</vt:lpstr>
      <vt:lpstr>headers</vt:lpstr>
      <vt:lpstr>socket</vt:lpstr>
      <vt:lpstr>socket</vt:lpstr>
      <vt:lpstr>bind</vt:lpstr>
      <vt:lpstr>Sockaddr / sockaddr_IN</vt:lpstr>
      <vt:lpstr>Sockaddr_in </vt:lpstr>
      <vt:lpstr>SOCKADDR_in</vt:lpstr>
      <vt:lpstr>listen</vt:lpstr>
      <vt:lpstr>accept</vt:lpstr>
      <vt:lpstr>connect</vt:lpstr>
      <vt:lpstr>Bind: Address Already in Use</vt:lpstr>
      <vt:lpstr>Bind: Address Already in Use</vt:lpstr>
      <vt:lpstr>Exemple </vt:lpstr>
      <vt:lpstr>Plus d’infos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I2180 Programmation système:</dc:title>
  <dc:creator>Anthony Legrand</dc:creator>
  <cp:lastModifiedBy>Olivier Choquet</cp:lastModifiedBy>
  <cp:revision>43</cp:revision>
  <cp:lastPrinted>2017-02-14T12:58:18Z</cp:lastPrinted>
  <dcterms:created xsi:type="dcterms:W3CDTF">2017-02-11T14:08:16Z</dcterms:created>
  <dcterms:modified xsi:type="dcterms:W3CDTF">2020-03-26T09:04:48Z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0x010100129058A6506AE643952483D8F649C5D7</vt:lpwstr>
  </property>
  <property fmtid="{D5CDD505-2E9C-101B-9397-08002B2CF9AE}" pid="3" name="AuthorIds_UIVersion_1024">
    <vt:lpwstr>12</vt:lpwstr>
  </property>
  <property fmtid="{D5CDD505-2E9C-101B-9397-08002B2CF9AE}" pid="4" name="AuthorIds_UIVersion_6144">
    <vt:lpwstr>14</vt:lpwstr>
  </property>
</Properties>
</file>

<file path=docProps/thumbnail.jpeg>
</file>